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60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E578FB0-6621-5820-D7E6-74A1804EC0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A69016E-646B-2761-C38F-EC5FBFD5F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43BC533-E805-F256-5282-EA2A36729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A6E8-7F0C-4D8F-B9C1-3DB3CD628F7D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AB5EC3-7E9F-D2B4-9C1E-4A9671691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295EC96-A4A7-AD7D-0A09-6B580C151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BC03-E9F7-434F-BD49-E24A581886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9413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411B55-60E9-ABC7-A1BA-F1E3C1236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52A315D-0200-47A0-228E-E3C460CE77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5723DF-F9B3-ACED-9781-559E8D419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A6E8-7F0C-4D8F-B9C1-3DB3CD628F7D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7BAA90-40DD-7728-8874-0CF9A3F2C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23ED2FC-AEEB-70EA-3DF6-FFC647FAE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BC03-E9F7-434F-BD49-E24A581886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8551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4A3564B-CEBE-AB6C-81DF-735203AEFF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E46B796-9DA4-90F3-D065-99B25CC9C5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A89134-9521-6CF9-5E9B-D00A9EFA6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A6E8-7F0C-4D8F-B9C1-3DB3CD628F7D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D959CD7-88A6-C361-C388-B6BAA0097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1EA5B5-DD9F-02D0-AB54-31D186A73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BC03-E9F7-434F-BD49-E24A581886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323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5DE5FF-2DB3-1BE0-5707-9146C0204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B759AA-6B47-8AA9-4164-88F62D5C0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4CDD2D5-A324-CA4D-F78E-A0002435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A6E8-7F0C-4D8F-B9C1-3DB3CD628F7D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A2860E-08C8-D710-9087-1BA1FE44E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6F6073D-2FD5-AE36-04BF-4EAD34AA2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BC03-E9F7-434F-BD49-E24A581886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460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35C579-8164-FFE5-B8BF-3EBF459F9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3D74CEA-19BB-F6E6-5F8E-D068EC4F8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6CCE18-068F-0BF4-1F92-613A78076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A6E8-7F0C-4D8F-B9C1-3DB3CD628F7D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8132F65-F090-69BC-1B5B-CD043A9F2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AC0B2D-C243-2554-1E75-2A0502088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BC03-E9F7-434F-BD49-E24A581886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775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8F01D5-01A7-CC23-24A0-5EF8E5FD9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60FCE8C-DEB6-509A-6B7E-795F07AE22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471C9B8-7A1B-BB5D-8BDF-D047A8883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B8A6198-CD91-32B0-9819-A313718CB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A6E8-7F0C-4D8F-B9C1-3DB3CD628F7D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891757D-AE1C-2198-61D6-2DA91152E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A3AA513-A614-BD86-119C-B1C00C07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BC03-E9F7-434F-BD49-E24A581886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7353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B048BD-4FB9-A5F6-DF83-5F7BCA49B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6232793-3D4C-877B-5AB4-618412766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76437F9-A8E8-1732-AC85-44783CDEC1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588A1A4-BA0C-B855-3852-345063B176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3CE84D4-8682-3B2E-B66E-FD0EEEEB43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CD8EF45-8213-9089-C678-0BF6EAA06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A6E8-7F0C-4D8F-B9C1-3DB3CD628F7D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62D967D-3B0F-1D5E-89D5-E58EB3A1D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F04528A-A95C-D9CB-DF1F-4BDA3AADD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BC03-E9F7-434F-BD49-E24A581886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5658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4CB9E9-817A-252D-A3D1-B8C960024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7A8A0AE-F36A-F99E-16AD-0024197B9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A6E8-7F0C-4D8F-B9C1-3DB3CD628F7D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70EFCED-5AB0-F7DB-C17D-96DDFE231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C3D5CE-3830-7FB2-7679-EFBAD5C91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BC03-E9F7-434F-BD49-E24A581886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4807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862E52D-5BBD-0AEB-DF33-074E00C34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A6E8-7F0C-4D8F-B9C1-3DB3CD628F7D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5F2DD26-30DE-87F2-7622-0A4394839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4B23C9-6F99-EBC7-996D-AB1B76B1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BC03-E9F7-434F-BD49-E24A581886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055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DD7961-226F-82B2-7709-9FC091D63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3C98A8-B4C8-2316-C0A0-39B97DFF07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A0B236D-3EEF-5EF5-72EF-348545A3E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CD4A24-4EAF-9C13-EF3D-E0848D27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A6E8-7F0C-4D8F-B9C1-3DB3CD628F7D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0C3AB49-FAA1-A3FA-15FA-81A05CD9E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BB830F5-9518-B104-BE24-B89E7C6BE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BC03-E9F7-434F-BD49-E24A581886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445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2621E9-3923-B927-C3A5-21C3BFB9D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5AC5E99-095F-8B44-2E69-47ADBA8ABA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25EBB40-F0EE-300E-902E-AA3EE482C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696021-66E1-AD7D-D779-C2947367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12A6E8-7F0C-4D8F-B9C1-3DB3CD628F7D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AB3B520-2A51-6E37-1457-2D64C3184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F0A594-E421-8AAA-2E3A-ED358D3AF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3FBC03-E9F7-434F-BD49-E24A581886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4194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E79EE8-8000-F6C1-ABE3-EEB790C6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2526BD0-A7E8-8E41-DAA7-EBC81DCAAA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956C5C-B075-B309-AF48-A40A72AA1C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2A6E8-7F0C-4D8F-B9C1-3DB3CD628F7D}" type="datetimeFigureOut">
              <a:rPr lang="ru-RU" smtClean="0"/>
              <a:t>07.07.2022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99DC6BE-5B43-DCE7-6596-CE6B382A6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73A21D1-3FFD-A811-0BA3-D75DEC25A7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FBC03-E9F7-434F-BD49-E24A5818869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525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3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0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9.png"/><Relationship Id="rId18" Type="http://schemas.openxmlformats.org/officeDocument/2006/relationships/slide" Target="slide12.xml"/><Relationship Id="rId26" Type="http://schemas.openxmlformats.org/officeDocument/2006/relationships/slide" Target="slide16.xml"/><Relationship Id="rId3" Type="http://schemas.openxmlformats.org/officeDocument/2006/relationships/image" Target="../media/image4.png"/><Relationship Id="rId21" Type="http://schemas.openxmlformats.org/officeDocument/2006/relationships/image" Target="../media/image13.png"/><Relationship Id="rId7" Type="http://schemas.openxmlformats.org/officeDocument/2006/relationships/image" Target="../media/image6.png"/><Relationship Id="rId12" Type="http://schemas.openxmlformats.org/officeDocument/2006/relationships/slide" Target="slide9.xml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2" Type="http://schemas.openxmlformats.org/officeDocument/2006/relationships/slide" Target="slide4.xml"/><Relationship Id="rId16" Type="http://schemas.openxmlformats.org/officeDocument/2006/relationships/slide" Target="slide11.xml"/><Relationship Id="rId20" Type="http://schemas.openxmlformats.org/officeDocument/2006/relationships/slide" Target="slide13.xml"/><Relationship Id="rId29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image" Target="../media/image8.png"/><Relationship Id="rId24" Type="http://schemas.openxmlformats.org/officeDocument/2006/relationships/slide" Target="slide15.xml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4.png"/><Relationship Id="rId28" Type="http://schemas.openxmlformats.org/officeDocument/2006/relationships/slide" Target="slide17.xml"/><Relationship Id="rId10" Type="http://schemas.openxmlformats.org/officeDocument/2006/relationships/slide" Target="slide8.xml"/><Relationship Id="rId19" Type="http://schemas.openxmlformats.org/officeDocument/2006/relationships/image" Target="../media/image12.png"/><Relationship Id="rId31" Type="http://schemas.openxmlformats.org/officeDocument/2006/relationships/image" Target="../media/image18.png"/><Relationship Id="rId4" Type="http://schemas.openxmlformats.org/officeDocument/2006/relationships/slide" Target="slide5.xml"/><Relationship Id="rId9" Type="http://schemas.openxmlformats.org/officeDocument/2006/relationships/image" Target="../media/image7.png"/><Relationship Id="rId14" Type="http://schemas.openxmlformats.org/officeDocument/2006/relationships/slide" Target="slide10.xml"/><Relationship Id="rId22" Type="http://schemas.openxmlformats.org/officeDocument/2006/relationships/slide" Target="slide14.xml"/><Relationship Id="rId27" Type="http://schemas.openxmlformats.org/officeDocument/2006/relationships/image" Target="../media/image16.png"/><Relationship Id="rId30" Type="http://schemas.openxmlformats.org/officeDocument/2006/relationships/slide" Target="slide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BECEC0-E099-2F3A-5FB8-E5948E1EC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87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Стрелка, фильм, кино, играть, игрок, начало, видео значок">
            <a:hlinkClick r:id="rId2" action="ppaction://hlinksldjump"/>
            <a:extLst>
              <a:ext uri="{FF2B5EF4-FFF2-40B4-BE49-F238E27FC236}">
                <a16:creationId xmlns:a16="http://schemas.microsoft.com/office/drawing/2014/main" id="{CA9BF3AA-3338-001A-9D56-DFE53D68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11" y="5575111"/>
            <a:ext cx="1282889" cy="128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D82753-CEBB-79F8-6F36-71CEA8612CA2}"/>
              </a:ext>
            </a:extLst>
          </p:cNvPr>
          <p:cNvSpPr/>
          <p:nvPr/>
        </p:nvSpPr>
        <p:spPr>
          <a:xfrm>
            <a:off x="232012" y="42653"/>
            <a:ext cx="11565673" cy="1767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D167DF-7996-B9BA-7CAE-B3BC43BFB465}"/>
              </a:ext>
            </a:extLst>
          </p:cNvPr>
          <p:cNvSpPr/>
          <p:nvPr/>
        </p:nvSpPr>
        <p:spPr>
          <a:xfrm>
            <a:off x="368489" y="14326"/>
            <a:ext cx="1132092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Кант был очень педантичен. Что же случилось , </a:t>
            </a:r>
          </a:p>
          <a:p>
            <a:pPr algn="ctr"/>
            <a:r>
              <a:rPr lang="ru-RU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когда работая у себя дома, он поднял как обычно  </a:t>
            </a:r>
          </a:p>
          <a:p>
            <a:pPr algn="ctr"/>
            <a:r>
              <a:rPr lang="ru-RU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глаза к окну и не увидел острого шпиля кирхи вдали?</a:t>
            </a:r>
            <a:endParaRPr lang="ru-RU" sz="36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3" name="1">
            <a:extLst>
              <a:ext uri="{FF2B5EF4-FFF2-40B4-BE49-F238E27FC236}">
                <a16:creationId xmlns:a16="http://schemas.microsoft.com/office/drawing/2014/main" id="{773F58D6-7130-BA30-E7ED-87E6833FD5E4}"/>
              </a:ext>
            </a:extLst>
          </p:cNvPr>
          <p:cNvGrpSpPr/>
          <p:nvPr/>
        </p:nvGrpSpPr>
        <p:grpSpPr>
          <a:xfrm>
            <a:off x="368489" y="1951630"/>
            <a:ext cx="4735773" cy="1106522"/>
            <a:chOff x="368489" y="1951630"/>
            <a:chExt cx="4735773" cy="1106522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107CED7-B18D-0BD8-8356-0F88C556A5F8}"/>
                </a:ext>
              </a:extLst>
            </p:cNvPr>
            <p:cNvSpPr/>
            <p:nvPr/>
          </p:nvSpPr>
          <p:spPr>
            <a:xfrm>
              <a:off x="368489" y="1951630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5A2FB027-0F3E-3320-1ABA-8A30B936E9D7}"/>
                </a:ext>
              </a:extLst>
            </p:cNvPr>
            <p:cNvSpPr/>
            <p:nvPr/>
          </p:nvSpPr>
          <p:spPr>
            <a:xfrm>
              <a:off x="383887" y="2159763"/>
              <a:ext cx="443076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36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Продолжил работать</a:t>
              </a:r>
              <a:endParaRPr lang="ru-RU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9" name="2">
            <a:extLst>
              <a:ext uri="{FF2B5EF4-FFF2-40B4-BE49-F238E27FC236}">
                <a16:creationId xmlns:a16="http://schemas.microsoft.com/office/drawing/2014/main" id="{21EFEBA3-361E-9D28-61B3-6601F7E1F8B9}"/>
              </a:ext>
            </a:extLst>
          </p:cNvPr>
          <p:cNvGrpSpPr/>
          <p:nvPr/>
        </p:nvGrpSpPr>
        <p:grpSpPr>
          <a:xfrm>
            <a:off x="357297" y="3643953"/>
            <a:ext cx="4758161" cy="1106522"/>
            <a:chOff x="357297" y="3643953"/>
            <a:chExt cx="4758161" cy="1106522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9EF09D1E-A1A8-CCB9-12AD-9D765D259908}"/>
                </a:ext>
              </a:extLst>
            </p:cNvPr>
            <p:cNvSpPr/>
            <p:nvPr/>
          </p:nvSpPr>
          <p:spPr>
            <a:xfrm>
              <a:off x="368489" y="3643953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E17F919A-9EC8-345A-7E66-D8A5868839DE}"/>
                </a:ext>
              </a:extLst>
            </p:cNvPr>
            <p:cNvSpPr/>
            <p:nvPr/>
          </p:nvSpPr>
          <p:spPr>
            <a:xfrm>
              <a:off x="357297" y="3721387"/>
              <a:ext cx="4758161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Добился устранения</a:t>
              </a:r>
              <a:endParaRPr lang="ru-RU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2052" name="Верный ответ" descr="галочка, Марк значок">
            <a:extLst>
              <a:ext uri="{FF2B5EF4-FFF2-40B4-BE49-F238E27FC236}">
                <a16:creationId xmlns:a16="http://schemas.microsoft.com/office/drawing/2014/main" id="{E1FC0019-9F28-73F9-DFBA-80EE4869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454" y="3838046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1 неверный ответ" descr="крест, регулярный значок">
            <a:extLst>
              <a:ext uri="{FF2B5EF4-FFF2-40B4-BE49-F238E27FC236}">
                <a16:creationId xmlns:a16="http://schemas.microsoft.com/office/drawing/2014/main" id="{77DBA1E8-6CF5-9DAA-739C-FD8F4250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819" y="2081936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3">
            <a:extLst>
              <a:ext uri="{FF2B5EF4-FFF2-40B4-BE49-F238E27FC236}">
                <a16:creationId xmlns:a16="http://schemas.microsoft.com/office/drawing/2014/main" id="{5F364750-DCF6-0DCC-D34A-21F086B9D8B6}"/>
              </a:ext>
            </a:extLst>
          </p:cNvPr>
          <p:cNvGrpSpPr/>
          <p:nvPr/>
        </p:nvGrpSpPr>
        <p:grpSpPr>
          <a:xfrm>
            <a:off x="7014949" y="1967121"/>
            <a:ext cx="4735773" cy="1106522"/>
            <a:chOff x="7014949" y="1967121"/>
            <a:chExt cx="4735773" cy="110652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ED907D9-C333-36AD-B111-6988E7807C09}"/>
                </a:ext>
              </a:extLst>
            </p:cNvPr>
            <p:cNvSpPr/>
            <p:nvPr/>
          </p:nvSpPr>
          <p:spPr>
            <a:xfrm>
              <a:off x="7014949" y="196712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1145D6D0-9FBA-2F23-B189-31942DAA4198}"/>
                </a:ext>
              </a:extLst>
            </p:cNvPr>
            <p:cNvSpPr/>
            <p:nvPr/>
          </p:nvSpPr>
          <p:spPr>
            <a:xfrm>
              <a:off x="7580730" y="2036653"/>
              <a:ext cx="349801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Пошёл гулять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5" name="2 неверный ответ" descr="крест, регулярный значок">
            <a:extLst>
              <a:ext uri="{FF2B5EF4-FFF2-40B4-BE49-F238E27FC236}">
                <a16:creationId xmlns:a16="http://schemas.microsoft.com/office/drawing/2014/main" id="{7063E369-6929-574A-31D9-600D04BAF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786" y="2141683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4">
            <a:extLst>
              <a:ext uri="{FF2B5EF4-FFF2-40B4-BE49-F238E27FC236}">
                <a16:creationId xmlns:a16="http://schemas.microsoft.com/office/drawing/2014/main" id="{4E706EDB-F046-EC66-CD36-F762C8962A1B}"/>
              </a:ext>
            </a:extLst>
          </p:cNvPr>
          <p:cNvGrpSpPr/>
          <p:nvPr/>
        </p:nvGrpSpPr>
        <p:grpSpPr>
          <a:xfrm>
            <a:off x="7014949" y="3603011"/>
            <a:ext cx="4735773" cy="1106522"/>
            <a:chOff x="7014949" y="3603011"/>
            <a:chExt cx="4735773" cy="1106522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943FECB-93FB-BFAB-550A-84C03BECE8AF}"/>
                </a:ext>
              </a:extLst>
            </p:cNvPr>
            <p:cNvSpPr/>
            <p:nvPr/>
          </p:nvSpPr>
          <p:spPr>
            <a:xfrm>
              <a:off x="7014949" y="360301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BF818EA2-699A-7104-E609-11212F260D61}"/>
                </a:ext>
              </a:extLst>
            </p:cNvPr>
            <p:cNvSpPr/>
            <p:nvPr/>
          </p:nvSpPr>
          <p:spPr>
            <a:xfrm>
              <a:off x="7335569" y="3716932"/>
              <a:ext cx="413068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Вызвал доктора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7" name="3 неверный ответ" descr="крест, регулярный значок">
            <a:extLst>
              <a:ext uri="{FF2B5EF4-FFF2-40B4-BE49-F238E27FC236}">
                <a16:creationId xmlns:a16="http://schemas.microsoft.com/office/drawing/2014/main" id="{A6094772-2221-6E32-C0CF-5B1D45829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129" y="3731662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Пояснение">
            <a:extLst>
              <a:ext uri="{FF2B5EF4-FFF2-40B4-BE49-F238E27FC236}">
                <a16:creationId xmlns:a16="http://schemas.microsoft.com/office/drawing/2014/main" id="{8EB21D71-35C8-56F1-426E-D791E3B7E4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349" y="14326"/>
            <a:ext cx="11260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8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Стрелка, фильм, кино, играть, игрок, начало, видео значок">
            <a:hlinkClick r:id="rId2" action="ppaction://hlinksldjump"/>
            <a:extLst>
              <a:ext uri="{FF2B5EF4-FFF2-40B4-BE49-F238E27FC236}">
                <a16:creationId xmlns:a16="http://schemas.microsoft.com/office/drawing/2014/main" id="{CA9BF3AA-3338-001A-9D56-DFE53D68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11" y="5575111"/>
            <a:ext cx="1282889" cy="128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D82753-CEBB-79F8-6F36-71CEA8612CA2}"/>
              </a:ext>
            </a:extLst>
          </p:cNvPr>
          <p:cNvSpPr/>
          <p:nvPr/>
        </p:nvSpPr>
        <p:spPr>
          <a:xfrm>
            <a:off x="368489" y="259306"/>
            <a:ext cx="11382233" cy="1413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D167DF-7996-B9BA-7CAE-B3BC43BFB465}"/>
              </a:ext>
            </a:extLst>
          </p:cNvPr>
          <p:cNvSpPr/>
          <p:nvPr/>
        </p:nvSpPr>
        <p:spPr>
          <a:xfrm>
            <a:off x="1522701" y="192237"/>
            <a:ext cx="9389173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Кант выработал «гигиеническую» </a:t>
            </a:r>
          </a:p>
          <a:p>
            <a:pPr algn="ctr"/>
            <a:r>
              <a:rPr lang="ru-RU" sz="4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программу. В чем она заключалась?</a:t>
            </a:r>
            <a:endParaRPr lang="ru-RU" sz="4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3" name="1">
            <a:extLst>
              <a:ext uri="{FF2B5EF4-FFF2-40B4-BE49-F238E27FC236}">
                <a16:creationId xmlns:a16="http://schemas.microsoft.com/office/drawing/2014/main" id="{773F58D6-7130-BA30-E7ED-87E6833FD5E4}"/>
              </a:ext>
            </a:extLst>
          </p:cNvPr>
          <p:cNvGrpSpPr/>
          <p:nvPr/>
        </p:nvGrpSpPr>
        <p:grpSpPr>
          <a:xfrm>
            <a:off x="368489" y="1885582"/>
            <a:ext cx="4735773" cy="1200329"/>
            <a:chOff x="368489" y="1885582"/>
            <a:chExt cx="4735773" cy="1200329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107CED7-B18D-0BD8-8356-0F88C556A5F8}"/>
                </a:ext>
              </a:extLst>
            </p:cNvPr>
            <p:cNvSpPr/>
            <p:nvPr/>
          </p:nvSpPr>
          <p:spPr>
            <a:xfrm>
              <a:off x="368489" y="1951630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5A2FB027-0F3E-3320-1ABA-8A30B936E9D7}"/>
                </a:ext>
              </a:extLst>
            </p:cNvPr>
            <p:cNvSpPr/>
            <p:nvPr/>
          </p:nvSpPr>
          <p:spPr>
            <a:xfrm>
              <a:off x="1083838" y="1885582"/>
              <a:ext cx="2974468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36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Мыть ноги в </a:t>
              </a:r>
            </a:p>
            <a:p>
              <a:pPr algn="ctr"/>
              <a:r>
                <a:rPr lang="ru-RU" sz="36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ледяной воде</a:t>
              </a:r>
              <a:endParaRPr lang="ru-RU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2052" name="1 верный ответ" descr="галочка, Марк значок">
            <a:extLst>
              <a:ext uri="{FF2B5EF4-FFF2-40B4-BE49-F238E27FC236}">
                <a16:creationId xmlns:a16="http://schemas.microsoft.com/office/drawing/2014/main" id="{E1FC0019-9F28-73F9-DFBA-80EE4869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348" y="2125652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2">
            <a:extLst>
              <a:ext uri="{FF2B5EF4-FFF2-40B4-BE49-F238E27FC236}">
                <a16:creationId xmlns:a16="http://schemas.microsoft.com/office/drawing/2014/main" id="{21EFEBA3-361E-9D28-61B3-6601F7E1F8B9}"/>
              </a:ext>
            </a:extLst>
          </p:cNvPr>
          <p:cNvGrpSpPr/>
          <p:nvPr/>
        </p:nvGrpSpPr>
        <p:grpSpPr>
          <a:xfrm>
            <a:off x="368489" y="3589340"/>
            <a:ext cx="4735773" cy="1200329"/>
            <a:chOff x="368489" y="3589340"/>
            <a:chExt cx="4735773" cy="1200329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9EF09D1E-A1A8-CCB9-12AD-9D765D259908}"/>
                </a:ext>
              </a:extLst>
            </p:cNvPr>
            <p:cNvSpPr/>
            <p:nvPr/>
          </p:nvSpPr>
          <p:spPr>
            <a:xfrm>
              <a:off x="368489" y="3643953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E17F919A-9EC8-345A-7E66-D8A5868839DE}"/>
                </a:ext>
              </a:extLst>
            </p:cNvPr>
            <p:cNvSpPr/>
            <p:nvPr/>
          </p:nvSpPr>
          <p:spPr>
            <a:xfrm>
              <a:off x="1083838" y="3589340"/>
              <a:ext cx="3350211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36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Меньше спать. </a:t>
              </a:r>
            </a:p>
            <a:p>
              <a:pPr algn="ctr"/>
              <a:r>
                <a:rPr lang="ru-RU" sz="36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И только ночью</a:t>
              </a:r>
              <a:endParaRPr lang="ru-RU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8" name="3">
            <a:extLst>
              <a:ext uri="{FF2B5EF4-FFF2-40B4-BE49-F238E27FC236}">
                <a16:creationId xmlns:a16="http://schemas.microsoft.com/office/drawing/2014/main" id="{5F364750-DCF6-0DCC-D34A-21F086B9D8B6}"/>
              </a:ext>
            </a:extLst>
          </p:cNvPr>
          <p:cNvGrpSpPr/>
          <p:nvPr/>
        </p:nvGrpSpPr>
        <p:grpSpPr>
          <a:xfrm>
            <a:off x="6935768" y="1967121"/>
            <a:ext cx="4814954" cy="1106522"/>
            <a:chOff x="6935768" y="1967121"/>
            <a:chExt cx="4814954" cy="110652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ED907D9-C333-36AD-B111-6988E7807C09}"/>
                </a:ext>
              </a:extLst>
            </p:cNvPr>
            <p:cNvSpPr/>
            <p:nvPr/>
          </p:nvSpPr>
          <p:spPr>
            <a:xfrm>
              <a:off x="7014949" y="196712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1145D6D0-9FBA-2F23-B189-31942DAA4198}"/>
                </a:ext>
              </a:extLst>
            </p:cNvPr>
            <p:cNvSpPr/>
            <p:nvPr/>
          </p:nvSpPr>
          <p:spPr>
            <a:xfrm>
              <a:off x="6935768" y="2109355"/>
              <a:ext cx="4750852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36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Гулять в любую погоду</a:t>
              </a:r>
              <a:endParaRPr lang="ru-RU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4">
            <a:extLst>
              <a:ext uri="{FF2B5EF4-FFF2-40B4-BE49-F238E27FC236}">
                <a16:creationId xmlns:a16="http://schemas.microsoft.com/office/drawing/2014/main" id="{4E706EDB-F046-EC66-CD36-F762C8962A1B}"/>
              </a:ext>
            </a:extLst>
          </p:cNvPr>
          <p:cNvGrpSpPr/>
          <p:nvPr/>
        </p:nvGrpSpPr>
        <p:grpSpPr>
          <a:xfrm>
            <a:off x="7014949" y="3494421"/>
            <a:ext cx="4735773" cy="1215112"/>
            <a:chOff x="7014949" y="3494421"/>
            <a:chExt cx="4735773" cy="1215112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943FECB-93FB-BFAB-550A-84C03BECE8AF}"/>
                </a:ext>
              </a:extLst>
            </p:cNvPr>
            <p:cNvSpPr/>
            <p:nvPr/>
          </p:nvSpPr>
          <p:spPr>
            <a:xfrm>
              <a:off x="7014949" y="360301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BF818EA2-699A-7104-E609-11212F260D61}"/>
                </a:ext>
              </a:extLst>
            </p:cNvPr>
            <p:cNvSpPr/>
            <p:nvPr/>
          </p:nvSpPr>
          <p:spPr>
            <a:xfrm>
              <a:off x="7951249" y="3494421"/>
              <a:ext cx="2957861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3600" b="1" cap="none" spc="0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Обслужи</a:t>
              </a:r>
              <a:r>
                <a:rPr lang="ru-RU" sz="36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вать </a:t>
              </a:r>
            </a:p>
            <a:p>
              <a:pPr algn="ctr"/>
              <a:r>
                <a:rPr lang="ru-RU" sz="36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самому себя </a:t>
              </a:r>
              <a:endParaRPr lang="ru-RU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23" name="2 верный ответ" descr="галочка, Марк значок">
            <a:extLst>
              <a:ext uri="{FF2B5EF4-FFF2-40B4-BE49-F238E27FC236}">
                <a16:creationId xmlns:a16="http://schemas.microsoft.com/office/drawing/2014/main" id="{294D75E2-7A04-B53E-C365-B590ECD0D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011" y="3817975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3 верный ответ" descr="галочка, Марк значок">
            <a:extLst>
              <a:ext uri="{FF2B5EF4-FFF2-40B4-BE49-F238E27FC236}">
                <a16:creationId xmlns:a16="http://schemas.microsoft.com/office/drawing/2014/main" id="{510E2477-2596-93E2-BE22-7E6E19951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066" y="2122254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4 верный ответ" descr="галочка, Марк значок">
            <a:extLst>
              <a:ext uri="{FF2B5EF4-FFF2-40B4-BE49-F238E27FC236}">
                <a16:creationId xmlns:a16="http://schemas.microsoft.com/office/drawing/2014/main" id="{AB4EBE42-4B3F-F808-DD3E-663F2E02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1653" y="3699599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Пояснение">
            <a:extLst>
              <a:ext uri="{FF2B5EF4-FFF2-40B4-BE49-F238E27FC236}">
                <a16:creationId xmlns:a16="http://schemas.microsoft.com/office/drawing/2014/main" id="{7B4CD334-2637-3000-2C2B-7AD6FE42C2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24" y="1684340"/>
            <a:ext cx="107537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90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Стрелка, фильм, кино, играть, игрок, начало, видео значок">
            <a:hlinkClick r:id="rId2" action="ppaction://hlinksldjump"/>
            <a:extLst>
              <a:ext uri="{FF2B5EF4-FFF2-40B4-BE49-F238E27FC236}">
                <a16:creationId xmlns:a16="http://schemas.microsoft.com/office/drawing/2014/main" id="{CA9BF3AA-3338-001A-9D56-DFE53D68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11" y="5575111"/>
            <a:ext cx="1282889" cy="128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D82753-CEBB-79F8-6F36-71CEA8612CA2}"/>
              </a:ext>
            </a:extLst>
          </p:cNvPr>
          <p:cNvSpPr/>
          <p:nvPr/>
        </p:nvSpPr>
        <p:spPr>
          <a:xfrm>
            <a:off x="368489" y="259306"/>
            <a:ext cx="11382233" cy="1505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D167DF-7996-B9BA-7CAE-B3BC43BFB465}"/>
              </a:ext>
            </a:extLst>
          </p:cNvPr>
          <p:cNvSpPr/>
          <p:nvPr/>
        </p:nvSpPr>
        <p:spPr>
          <a:xfrm>
            <a:off x="1458576" y="259307"/>
            <a:ext cx="927484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Какое слово оказывало на Канта </a:t>
            </a:r>
          </a:p>
          <a:p>
            <a:pPr algn="ctr"/>
            <a:r>
              <a:rPr lang="ru-RU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снотворное действие?</a:t>
            </a:r>
            <a:endParaRPr lang="ru-RU" sz="4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3" name="1">
            <a:extLst>
              <a:ext uri="{FF2B5EF4-FFF2-40B4-BE49-F238E27FC236}">
                <a16:creationId xmlns:a16="http://schemas.microsoft.com/office/drawing/2014/main" id="{773F58D6-7130-BA30-E7ED-87E6833FD5E4}"/>
              </a:ext>
            </a:extLst>
          </p:cNvPr>
          <p:cNvGrpSpPr/>
          <p:nvPr/>
        </p:nvGrpSpPr>
        <p:grpSpPr>
          <a:xfrm>
            <a:off x="368489" y="1951630"/>
            <a:ext cx="4735773" cy="1106522"/>
            <a:chOff x="368489" y="1951630"/>
            <a:chExt cx="4735773" cy="1106522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107CED7-B18D-0BD8-8356-0F88C556A5F8}"/>
                </a:ext>
              </a:extLst>
            </p:cNvPr>
            <p:cNvSpPr/>
            <p:nvPr/>
          </p:nvSpPr>
          <p:spPr>
            <a:xfrm>
              <a:off x="368489" y="1951630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5A2FB027-0F3E-3320-1ABA-8A30B936E9D7}"/>
                </a:ext>
              </a:extLst>
            </p:cNvPr>
            <p:cNvSpPr/>
            <p:nvPr/>
          </p:nvSpPr>
          <p:spPr>
            <a:xfrm>
              <a:off x="1324515" y="2036654"/>
              <a:ext cx="2473434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«Сократ»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9" name="2">
            <a:extLst>
              <a:ext uri="{FF2B5EF4-FFF2-40B4-BE49-F238E27FC236}">
                <a16:creationId xmlns:a16="http://schemas.microsoft.com/office/drawing/2014/main" id="{21EFEBA3-361E-9D28-61B3-6601F7E1F8B9}"/>
              </a:ext>
            </a:extLst>
          </p:cNvPr>
          <p:cNvGrpSpPr/>
          <p:nvPr/>
        </p:nvGrpSpPr>
        <p:grpSpPr>
          <a:xfrm>
            <a:off x="368489" y="3643953"/>
            <a:ext cx="4735773" cy="1106522"/>
            <a:chOff x="368489" y="3643953"/>
            <a:chExt cx="4735773" cy="1106522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9EF09D1E-A1A8-CCB9-12AD-9D765D259908}"/>
                </a:ext>
              </a:extLst>
            </p:cNvPr>
            <p:cNvSpPr/>
            <p:nvPr/>
          </p:nvSpPr>
          <p:spPr>
            <a:xfrm>
              <a:off x="368489" y="3643953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E17F919A-9EC8-345A-7E66-D8A5868839DE}"/>
                </a:ext>
              </a:extLst>
            </p:cNvPr>
            <p:cNvSpPr/>
            <p:nvPr/>
          </p:nvSpPr>
          <p:spPr>
            <a:xfrm>
              <a:off x="951593" y="3721387"/>
              <a:ext cx="356956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«Аристотель»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2054" name="2 неверный ответ" descr="крест, регулярный значок">
            <a:extLst>
              <a:ext uri="{FF2B5EF4-FFF2-40B4-BE49-F238E27FC236}">
                <a16:creationId xmlns:a16="http://schemas.microsoft.com/office/drawing/2014/main" id="{77DBA1E8-6CF5-9DAA-739C-FD8F4250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803" y="3780931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3">
            <a:extLst>
              <a:ext uri="{FF2B5EF4-FFF2-40B4-BE49-F238E27FC236}">
                <a16:creationId xmlns:a16="http://schemas.microsoft.com/office/drawing/2014/main" id="{5F364750-DCF6-0DCC-D34A-21F086B9D8B6}"/>
              </a:ext>
            </a:extLst>
          </p:cNvPr>
          <p:cNvGrpSpPr/>
          <p:nvPr/>
        </p:nvGrpSpPr>
        <p:grpSpPr>
          <a:xfrm>
            <a:off x="7014949" y="1967121"/>
            <a:ext cx="4735773" cy="1106522"/>
            <a:chOff x="7014949" y="1967121"/>
            <a:chExt cx="4735773" cy="110652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ED907D9-C333-36AD-B111-6988E7807C09}"/>
                </a:ext>
              </a:extLst>
            </p:cNvPr>
            <p:cNvSpPr/>
            <p:nvPr/>
          </p:nvSpPr>
          <p:spPr>
            <a:xfrm>
              <a:off x="7014949" y="196712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1145D6D0-9FBA-2F23-B189-31942DAA4198}"/>
                </a:ext>
              </a:extLst>
            </p:cNvPr>
            <p:cNvSpPr/>
            <p:nvPr/>
          </p:nvSpPr>
          <p:spPr>
            <a:xfrm>
              <a:off x="7834709" y="2036653"/>
              <a:ext cx="299004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«Цицерон»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5" name="1 неверный ответ" descr="крест, регулярный значок">
            <a:extLst>
              <a:ext uri="{FF2B5EF4-FFF2-40B4-BE49-F238E27FC236}">
                <a16:creationId xmlns:a16="http://schemas.microsoft.com/office/drawing/2014/main" id="{7063E369-6929-574A-31D9-600D04BAF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712" y="2095772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4">
            <a:extLst>
              <a:ext uri="{FF2B5EF4-FFF2-40B4-BE49-F238E27FC236}">
                <a16:creationId xmlns:a16="http://schemas.microsoft.com/office/drawing/2014/main" id="{4E706EDB-F046-EC66-CD36-F762C8962A1B}"/>
              </a:ext>
            </a:extLst>
          </p:cNvPr>
          <p:cNvGrpSpPr/>
          <p:nvPr/>
        </p:nvGrpSpPr>
        <p:grpSpPr>
          <a:xfrm>
            <a:off x="7014949" y="3603011"/>
            <a:ext cx="4735773" cy="1106522"/>
            <a:chOff x="7014949" y="3603011"/>
            <a:chExt cx="4735773" cy="1106522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943FECB-93FB-BFAB-550A-84C03BECE8AF}"/>
                </a:ext>
              </a:extLst>
            </p:cNvPr>
            <p:cNvSpPr/>
            <p:nvPr/>
          </p:nvSpPr>
          <p:spPr>
            <a:xfrm>
              <a:off x="7014949" y="360301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BF818EA2-699A-7104-E609-11212F260D61}"/>
                </a:ext>
              </a:extLst>
            </p:cNvPr>
            <p:cNvSpPr/>
            <p:nvPr/>
          </p:nvSpPr>
          <p:spPr>
            <a:xfrm>
              <a:off x="7748278" y="3716932"/>
              <a:ext cx="330526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«Гиппократ»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7" name="3 неверный ответ" descr="крест, регулярный значок">
            <a:extLst>
              <a:ext uri="{FF2B5EF4-FFF2-40B4-BE49-F238E27FC236}">
                <a16:creationId xmlns:a16="http://schemas.microsoft.com/office/drawing/2014/main" id="{A6094772-2221-6E32-C0CF-5B1D45829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129" y="3731662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Верный ответ" descr="галочка, Марк значок">
            <a:extLst>
              <a:ext uri="{FF2B5EF4-FFF2-40B4-BE49-F238E27FC236}">
                <a16:creationId xmlns:a16="http://schemas.microsoft.com/office/drawing/2014/main" id="{E1FC0019-9F28-73F9-DFBA-80EE4869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097" y="2084873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Пояснение">
            <a:extLst>
              <a:ext uri="{FF2B5EF4-FFF2-40B4-BE49-F238E27FC236}">
                <a16:creationId xmlns:a16="http://schemas.microsoft.com/office/drawing/2014/main" id="{9068EB1A-E9BE-1872-3BA8-10D7BFD151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144" y="259306"/>
            <a:ext cx="10638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43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Стрелка, фильм, кино, играть, игрок, начало, видео значок">
            <a:hlinkClick r:id="rId2" action="ppaction://hlinksldjump"/>
            <a:extLst>
              <a:ext uri="{FF2B5EF4-FFF2-40B4-BE49-F238E27FC236}">
                <a16:creationId xmlns:a16="http://schemas.microsoft.com/office/drawing/2014/main" id="{CA9BF3AA-3338-001A-9D56-DFE53D68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11" y="5575111"/>
            <a:ext cx="1282889" cy="128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D82753-CEBB-79F8-6F36-71CEA8612CA2}"/>
              </a:ext>
            </a:extLst>
          </p:cNvPr>
          <p:cNvSpPr/>
          <p:nvPr/>
        </p:nvSpPr>
        <p:spPr>
          <a:xfrm>
            <a:off x="368490" y="259307"/>
            <a:ext cx="11382232" cy="1106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D167DF-7996-B9BA-7CAE-B3BC43BFB465}"/>
              </a:ext>
            </a:extLst>
          </p:cNvPr>
          <p:cNvSpPr/>
          <p:nvPr/>
        </p:nvSpPr>
        <p:spPr>
          <a:xfrm>
            <a:off x="2391524" y="259307"/>
            <a:ext cx="74089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Какого роста был Кант?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3" name="1">
            <a:extLst>
              <a:ext uri="{FF2B5EF4-FFF2-40B4-BE49-F238E27FC236}">
                <a16:creationId xmlns:a16="http://schemas.microsoft.com/office/drawing/2014/main" id="{773F58D6-7130-BA30-E7ED-87E6833FD5E4}"/>
              </a:ext>
            </a:extLst>
          </p:cNvPr>
          <p:cNvGrpSpPr/>
          <p:nvPr/>
        </p:nvGrpSpPr>
        <p:grpSpPr>
          <a:xfrm>
            <a:off x="368489" y="1951630"/>
            <a:ext cx="4735773" cy="1106522"/>
            <a:chOff x="368489" y="1951630"/>
            <a:chExt cx="4735773" cy="1106522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107CED7-B18D-0BD8-8356-0F88C556A5F8}"/>
                </a:ext>
              </a:extLst>
            </p:cNvPr>
            <p:cNvSpPr/>
            <p:nvPr/>
          </p:nvSpPr>
          <p:spPr>
            <a:xfrm>
              <a:off x="368489" y="1951630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5A2FB027-0F3E-3320-1ABA-8A30B936E9D7}"/>
                </a:ext>
              </a:extLst>
            </p:cNvPr>
            <p:cNvSpPr/>
            <p:nvPr/>
          </p:nvSpPr>
          <p:spPr>
            <a:xfrm>
              <a:off x="1657778" y="2036654"/>
              <a:ext cx="1806906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157 см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2052" name="Верный ответ" descr="галочка, Марк значок">
            <a:extLst>
              <a:ext uri="{FF2B5EF4-FFF2-40B4-BE49-F238E27FC236}">
                <a16:creationId xmlns:a16="http://schemas.microsoft.com/office/drawing/2014/main" id="{E1FC0019-9F28-73F9-DFBA-80EE4869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348" y="2125652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2">
            <a:extLst>
              <a:ext uri="{FF2B5EF4-FFF2-40B4-BE49-F238E27FC236}">
                <a16:creationId xmlns:a16="http://schemas.microsoft.com/office/drawing/2014/main" id="{21EFEBA3-361E-9D28-61B3-6601F7E1F8B9}"/>
              </a:ext>
            </a:extLst>
          </p:cNvPr>
          <p:cNvGrpSpPr/>
          <p:nvPr/>
        </p:nvGrpSpPr>
        <p:grpSpPr>
          <a:xfrm>
            <a:off x="368489" y="3643953"/>
            <a:ext cx="4735773" cy="1106522"/>
            <a:chOff x="368489" y="3643953"/>
            <a:chExt cx="4735773" cy="1106522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9EF09D1E-A1A8-CCB9-12AD-9D765D259908}"/>
                </a:ext>
              </a:extLst>
            </p:cNvPr>
            <p:cNvSpPr/>
            <p:nvPr/>
          </p:nvSpPr>
          <p:spPr>
            <a:xfrm>
              <a:off x="368489" y="3643953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E17F919A-9EC8-345A-7E66-D8A5868839DE}"/>
                </a:ext>
              </a:extLst>
            </p:cNvPr>
            <p:cNvSpPr/>
            <p:nvPr/>
          </p:nvSpPr>
          <p:spPr>
            <a:xfrm>
              <a:off x="1832922" y="3721387"/>
              <a:ext cx="1806906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160 см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2054" name="2 неверный ответ" descr="крест, регулярный значок">
            <a:extLst>
              <a:ext uri="{FF2B5EF4-FFF2-40B4-BE49-F238E27FC236}">
                <a16:creationId xmlns:a16="http://schemas.microsoft.com/office/drawing/2014/main" id="{77DBA1E8-6CF5-9DAA-739C-FD8F4250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803" y="3780931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3">
            <a:extLst>
              <a:ext uri="{FF2B5EF4-FFF2-40B4-BE49-F238E27FC236}">
                <a16:creationId xmlns:a16="http://schemas.microsoft.com/office/drawing/2014/main" id="{5F364750-DCF6-0DCC-D34A-21F086B9D8B6}"/>
              </a:ext>
            </a:extLst>
          </p:cNvPr>
          <p:cNvGrpSpPr/>
          <p:nvPr/>
        </p:nvGrpSpPr>
        <p:grpSpPr>
          <a:xfrm>
            <a:off x="7014949" y="1967121"/>
            <a:ext cx="4735773" cy="1106522"/>
            <a:chOff x="7014949" y="1967121"/>
            <a:chExt cx="4735773" cy="110652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ED907D9-C333-36AD-B111-6988E7807C09}"/>
                </a:ext>
              </a:extLst>
            </p:cNvPr>
            <p:cNvSpPr/>
            <p:nvPr/>
          </p:nvSpPr>
          <p:spPr>
            <a:xfrm>
              <a:off x="7014949" y="196712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1145D6D0-9FBA-2F23-B189-31942DAA4198}"/>
                </a:ext>
              </a:extLst>
            </p:cNvPr>
            <p:cNvSpPr/>
            <p:nvPr/>
          </p:nvSpPr>
          <p:spPr>
            <a:xfrm>
              <a:off x="8426280" y="2036653"/>
              <a:ext cx="1806906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162 см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5" name="3 неверный ответ" descr="крест, регулярный значок">
            <a:extLst>
              <a:ext uri="{FF2B5EF4-FFF2-40B4-BE49-F238E27FC236}">
                <a16:creationId xmlns:a16="http://schemas.microsoft.com/office/drawing/2014/main" id="{7063E369-6929-574A-31D9-600D04BAF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786" y="2141683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4">
            <a:extLst>
              <a:ext uri="{FF2B5EF4-FFF2-40B4-BE49-F238E27FC236}">
                <a16:creationId xmlns:a16="http://schemas.microsoft.com/office/drawing/2014/main" id="{4E706EDB-F046-EC66-CD36-F762C8962A1B}"/>
              </a:ext>
            </a:extLst>
          </p:cNvPr>
          <p:cNvGrpSpPr/>
          <p:nvPr/>
        </p:nvGrpSpPr>
        <p:grpSpPr>
          <a:xfrm>
            <a:off x="7014949" y="3603011"/>
            <a:ext cx="4735773" cy="1106522"/>
            <a:chOff x="7014949" y="3603011"/>
            <a:chExt cx="4735773" cy="1106522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943FECB-93FB-BFAB-550A-84C03BECE8AF}"/>
                </a:ext>
              </a:extLst>
            </p:cNvPr>
            <p:cNvSpPr/>
            <p:nvPr/>
          </p:nvSpPr>
          <p:spPr>
            <a:xfrm>
              <a:off x="7014949" y="360301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BF818EA2-699A-7104-E609-11212F260D61}"/>
                </a:ext>
              </a:extLst>
            </p:cNvPr>
            <p:cNvSpPr/>
            <p:nvPr/>
          </p:nvSpPr>
          <p:spPr>
            <a:xfrm>
              <a:off x="8497455" y="3716932"/>
              <a:ext cx="1806906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166 см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7" name="4 неверный ответ" descr="крест, регулярный значок">
            <a:extLst>
              <a:ext uri="{FF2B5EF4-FFF2-40B4-BE49-F238E27FC236}">
                <a16:creationId xmlns:a16="http://schemas.microsoft.com/office/drawing/2014/main" id="{A6094772-2221-6E32-C0CF-5B1D45829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129" y="3731662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Пояснение">
            <a:extLst>
              <a:ext uri="{FF2B5EF4-FFF2-40B4-BE49-F238E27FC236}">
                <a16:creationId xmlns:a16="http://schemas.microsoft.com/office/drawing/2014/main" id="{DFCF7104-B3E9-4726-EF7F-C70F7EF44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14" y="4446398"/>
            <a:ext cx="1118235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Стрелка, фильм, кино, играть, игрок, начало, видео значок">
            <a:hlinkClick r:id="rId2" action="ppaction://hlinksldjump"/>
            <a:extLst>
              <a:ext uri="{FF2B5EF4-FFF2-40B4-BE49-F238E27FC236}">
                <a16:creationId xmlns:a16="http://schemas.microsoft.com/office/drawing/2014/main" id="{CA9BF3AA-3338-001A-9D56-DFE53D68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11" y="5575111"/>
            <a:ext cx="1282889" cy="128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D82753-CEBB-79F8-6F36-71CEA8612CA2}"/>
              </a:ext>
            </a:extLst>
          </p:cNvPr>
          <p:cNvSpPr/>
          <p:nvPr/>
        </p:nvSpPr>
        <p:spPr>
          <a:xfrm>
            <a:off x="368489" y="259306"/>
            <a:ext cx="11382233" cy="1525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D167DF-7996-B9BA-7CAE-B3BC43BFB465}"/>
              </a:ext>
            </a:extLst>
          </p:cNvPr>
          <p:cNvSpPr/>
          <p:nvPr/>
        </p:nvSpPr>
        <p:spPr>
          <a:xfrm>
            <a:off x="1766064" y="259307"/>
            <a:ext cx="865987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 котором часу кёнигсбержцы </a:t>
            </a:r>
          </a:p>
          <a:p>
            <a:pPr algn="ctr"/>
            <a:r>
              <a:rPr lang="ru-RU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могли сверять часы по Канту?</a:t>
            </a:r>
            <a:endParaRPr lang="ru-RU" sz="4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3" name="1">
            <a:extLst>
              <a:ext uri="{FF2B5EF4-FFF2-40B4-BE49-F238E27FC236}">
                <a16:creationId xmlns:a16="http://schemas.microsoft.com/office/drawing/2014/main" id="{773F58D6-7130-BA30-E7ED-87E6833FD5E4}"/>
              </a:ext>
            </a:extLst>
          </p:cNvPr>
          <p:cNvGrpSpPr/>
          <p:nvPr/>
        </p:nvGrpSpPr>
        <p:grpSpPr>
          <a:xfrm>
            <a:off x="368489" y="1951630"/>
            <a:ext cx="4735773" cy="1106522"/>
            <a:chOff x="368489" y="1951630"/>
            <a:chExt cx="4735773" cy="1106522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107CED7-B18D-0BD8-8356-0F88C556A5F8}"/>
                </a:ext>
              </a:extLst>
            </p:cNvPr>
            <p:cNvSpPr/>
            <p:nvPr/>
          </p:nvSpPr>
          <p:spPr>
            <a:xfrm>
              <a:off x="368489" y="1951630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5A2FB027-0F3E-3320-1ABA-8A30B936E9D7}"/>
                </a:ext>
              </a:extLst>
            </p:cNvPr>
            <p:cNvSpPr/>
            <p:nvPr/>
          </p:nvSpPr>
          <p:spPr>
            <a:xfrm>
              <a:off x="1822888" y="2036654"/>
              <a:ext cx="147668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14.30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9" name="2">
            <a:extLst>
              <a:ext uri="{FF2B5EF4-FFF2-40B4-BE49-F238E27FC236}">
                <a16:creationId xmlns:a16="http://schemas.microsoft.com/office/drawing/2014/main" id="{21EFEBA3-361E-9D28-61B3-6601F7E1F8B9}"/>
              </a:ext>
            </a:extLst>
          </p:cNvPr>
          <p:cNvGrpSpPr/>
          <p:nvPr/>
        </p:nvGrpSpPr>
        <p:grpSpPr>
          <a:xfrm>
            <a:off x="368489" y="3643953"/>
            <a:ext cx="4735773" cy="1106522"/>
            <a:chOff x="368489" y="3643953"/>
            <a:chExt cx="4735773" cy="1106522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9EF09D1E-A1A8-CCB9-12AD-9D765D259908}"/>
                </a:ext>
              </a:extLst>
            </p:cNvPr>
            <p:cNvSpPr/>
            <p:nvPr/>
          </p:nvSpPr>
          <p:spPr>
            <a:xfrm>
              <a:off x="368489" y="3643953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E17F919A-9EC8-345A-7E66-D8A5868839DE}"/>
                </a:ext>
              </a:extLst>
            </p:cNvPr>
            <p:cNvSpPr/>
            <p:nvPr/>
          </p:nvSpPr>
          <p:spPr>
            <a:xfrm>
              <a:off x="1998032" y="3721387"/>
              <a:ext cx="147668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15.00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2054" name="2 неверный ответ" descr="крест, регулярный значок">
            <a:extLst>
              <a:ext uri="{FF2B5EF4-FFF2-40B4-BE49-F238E27FC236}">
                <a16:creationId xmlns:a16="http://schemas.microsoft.com/office/drawing/2014/main" id="{77DBA1E8-6CF5-9DAA-739C-FD8F4250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803" y="3780931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3">
            <a:extLst>
              <a:ext uri="{FF2B5EF4-FFF2-40B4-BE49-F238E27FC236}">
                <a16:creationId xmlns:a16="http://schemas.microsoft.com/office/drawing/2014/main" id="{5F364750-DCF6-0DCC-D34A-21F086B9D8B6}"/>
              </a:ext>
            </a:extLst>
          </p:cNvPr>
          <p:cNvGrpSpPr/>
          <p:nvPr/>
        </p:nvGrpSpPr>
        <p:grpSpPr>
          <a:xfrm>
            <a:off x="7014949" y="1967121"/>
            <a:ext cx="4735773" cy="1106522"/>
            <a:chOff x="7014949" y="1967121"/>
            <a:chExt cx="4735773" cy="110652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ED907D9-C333-36AD-B111-6988E7807C09}"/>
                </a:ext>
              </a:extLst>
            </p:cNvPr>
            <p:cNvSpPr/>
            <p:nvPr/>
          </p:nvSpPr>
          <p:spPr>
            <a:xfrm>
              <a:off x="7014949" y="196712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1145D6D0-9FBA-2F23-B189-31942DAA4198}"/>
                </a:ext>
              </a:extLst>
            </p:cNvPr>
            <p:cNvSpPr/>
            <p:nvPr/>
          </p:nvSpPr>
          <p:spPr>
            <a:xfrm>
              <a:off x="8591390" y="2036653"/>
              <a:ext cx="147668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15.30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5" name="1 неверный ответ" descr="крест, регулярный значок">
            <a:extLst>
              <a:ext uri="{FF2B5EF4-FFF2-40B4-BE49-F238E27FC236}">
                <a16:creationId xmlns:a16="http://schemas.microsoft.com/office/drawing/2014/main" id="{7063E369-6929-574A-31D9-600D04BAF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972" y="2113953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4">
            <a:extLst>
              <a:ext uri="{FF2B5EF4-FFF2-40B4-BE49-F238E27FC236}">
                <a16:creationId xmlns:a16="http://schemas.microsoft.com/office/drawing/2014/main" id="{4E706EDB-F046-EC66-CD36-F762C8962A1B}"/>
              </a:ext>
            </a:extLst>
          </p:cNvPr>
          <p:cNvGrpSpPr/>
          <p:nvPr/>
        </p:nvGrpSpPr>
        <p:grpSpPr>
          <a:xfrm>
            <a:off x="7014949" y="3603011"/>
            <a:ext cx="4735773" cy="1106522"/>
            <a:chOff x="7014949" y="3603011"/>
            <a:chExt cx="4735773" cy="1106522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943FECB-93FB-BFAB-550A-84C03BECE8AF}"/>
                </a:ext>
              </a:extLst>
            </p:cNvPr>
            <p:cNvSpPr/>
            <p:nvPr/>
          </p:nvSpPr>
          <p:spPr>
            <a:xfrm>
              <a:off x="7014949" y="360301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BF818EA2-699A-7104-E609-11212F260D61}"/>
                </a:ext>
              </a:extLst>
            </p:cNvPr>
            <p:cNvSpPr/>
            <p:nvPr/>
          </p:nvSpPr>
          <p:spPr>
            <a:xfrm>
              <a:off x="8662565" y="3716932"/>
              <a:ext cx="147668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16.00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7" name="3 неверный ответ" descr="крест, регулярный значок">
            <a:extLst>
              <a:ext uri="{FF2B5EF4-FFF2-40B4-BE49-F238E27FC236}">
                <a16:creationId xmlns:a16="http://schemas.microsoft.com/office/drawing/2014/main" id="{A6094772-2221-6E32-C0CF-5B1D45829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129" y="3731662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Верный ответ" descr="галочка, Марк значок">
            <a:extLst>
              <a:ext uri="{FF2B5EF4-FFF2-40B4-BE49-F238E27FC236}">
                <a16:creationId xmlns:a16="http://schemas.microsoft.com/office/drawing/2014/main" id="{E1FC0019-9F28-73F9-DFBA-80EE4869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9549" y="2048218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Пояснение">
            <a:extLst>
              <a:ext uri="{FF2B5EF4-FFF2-40B4-BE49-F238E27FC236}">
                <a16:creationId xmlns:a16="http://schemas.microsoft.com/office/drawing/2014/main" id="{9F695A46-5FFE-6363-517D-A401173E8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25" y="0"/>
            <a:ext cx="11126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0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Стрелка, фильм, кино, играть, игрок, начало, видео значок">
            <a:hlinkClick r:id="rId2" action="ppaction://hlinksldjump"/>
            <a:extLst>
              <a:ext uri="{FF2B5EF4-FFF2-40B4-BE49-F238E27FC236}">
                <a16:creationId xmlns:a16="http://schemas.microsoft.com/office/drawing/2014/main" id="{CA9BF3AA-3338-001A-9D56-DFE53D68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11" y="5575111"/>
            <a:ext cx="1282889" cy="128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D82753-CEBB-79F8-6F36-71CEA8612CA2}"/>
              </a:ext>
            </a:extLst>
          </p:cNvPr>
          <p:cNvSpPr/>
          <p:nvPr/>
        </p:nvSpPr>
        <p:spPr>
          <a:xfrm>
            <a:off x="368490" y="259307"/>
            <a:ext cx="11382232" cy="1106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D167DF-7996-B9BA-7CAE-B3BC43BFB465}"/>
              </a:ext>
            </a:extLst>
          </p:cNvPr>
          <p:cNvSpPr/>
          <p:nvPr/>
        </p:nvSpPr>
        <p:spPr>
          <a:xfrm>
            <a:off x="3668444" y="259307"/>
            <a:ext cx="48551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Курил ли Кант?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3" name="1">
            <a:extLst>
              <a:ext uri="{FF2B5EF4-FFF2-40B4-BE49-F238E27FC236}">
                <a16:creationId xmlns:a16="http://schemas.microsoft.com/office/drawing/2014/main" id="{773F58D6-7130-BA30-E7ED-87E6833FD5E4}"/>
              </a:ext>
            </a:extLst>
          </p:cNvPr>
          <p:cNvGrpSpPr/>
          <p:nvPr/>
        </p:nvGrpSpPr>
        <p:grpSpPr>
          <a:xfrm>
            <a:off x="368489" y="1951630"/>
            <a:ext cx="4735773" cy="1106522"/>
            <a:chOff x="368489" y="1951630"/>
            <a:chExt cx="4735773" cy="1106522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107CED7-B18D-0BD8-8356-0F88C556A5F8}"/>
                </a:ext>
              </a:extLst>
            </p:cNvPr>
            <p:cNvSpPr/>
            <p:nvPr/>
          </p:nvSpPr>
          <p:spPr>
            <a:xfrm>
              <a:off x="368489" y="1951630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5A2FB027-0F3E-3320-1ABA-8A30B936E9D7}"/>
                </a:ext>
              </a:extLst>
            </p:cNvPr>
            <p:cNvSpPr/>
            <p:nvPr/>
          </p:nvSpPr>
          <p:spPr>
            <a:xfrm>
              <a:off x="581783" y="2036654"/>
              <a:ext cx="3958904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1 трубку в день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2052" name="Верный ответ" descr="галочка, Марк значок">
            <a:extLst>
              <a:ext uri="{FF2B5EF4-FFF2-40B4-BE49-F238E27FC236}">
                <a16:creationId xmlns:a16="http://schemas.microsoft.com/office/drawing/2014/main" id="{E1FC0019-9F28-73F9-DFBA-80EE4869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348" y="2125652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2">
            <a:extLst>
              <a:ext uri="{FF2B5EF4-FFF2-40B4-BE49-F238E27FC236}">
                <a16:creationId xmlns:a16="http://schemas.microsoft.com/office/drawing/2014/main" id="{21EFEBA3-361E-9D28-61B3-6601F7E1F8B9}"/>
              </a:ext>
            </a:extLst>
          </p:cNvPr>
          <p:cNvGrpSpPr/>
          <p:nvPr/>
        </p:nvGrpSpPr>
        <p:grpSpPr>
          <a:xfrm>
            <a:off x="368489" y="3643953"/>
            <a:ext cx="4735773" cy="1106522"/>
            <a:chOff x="368489" y="3643953"/>
            <a:chExt cx="4735773" cy="1106522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9EF09D1E-A1A8-CCB9-12AD-9D765D259908}"/>
                </a:ext>
              </a:extLst>
            </p:cNvPr>
            <p:cNvSpPr/>
            <p:nvPr/>
          </p:nvSpPr>
          <p:spPr>
            <a:xfrm>
              <a:off x="368489" y="3643953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E17F919A-9EC8-345A-7E66-D8A5868839DE}"/>
                </a:ext>
              </a:extLst>
            </p:cNvPr>
            <p:cNvSpPr/>
            <p:nvPr/>
          </p:nvSpPr>
          <p:spPr>
            <a:xfrm>
              <a:off x="739293" y="3721387"/>
              <a:ext cx="3994171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5 трубок в день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2054" name="2 неверный ответ" descr="крест, регулярный значок">
            <a:extLst>
              <a:ext uri="{FF2B5EF4-FFF2-40B4-BE49-F238E27FC236}">
                <a16:creationId xmlns:a16="http://schemas.microsoft.com/office/drawing/2014/main" id="{77DBA1E8-6CF5-9DAA-739C-FD8F4250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803" y="3780931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3">
            <a:extLst>
              <a:ext uri="{FF2B5EF4-FFF2-40B4-BE49-F238E27FC236}">
                <a16:creationId xmlns:a16="http://schemas.microsoft.com/office/drawing/2014/main" id="{5F364750-DCF6-0DCC-D34A-21F086B9D8B6}"/>
              </a:ext>
            </a:extLst>
          </p:cNvPr>
          <p:cNvGrpSpPr/>
          <p:nvPr/>
        </p:nvGrpSpPr>
        <p:grpSpPr>
          <a:xfrm>
            <a:off x="7014949" y="1967121"/>
            <a:ext cx="4735773" cy="1106522"/>
            <a:chOff x="7014949" y="1967121"/>
            <a:chExt cx="4735773" cy="110652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ED907D9-C333-36AD-B111-6988E7807C09}"/>
                </a:ext>
              </a:extLst>
            </p:cNvPr>
            <p:cNvSpPr/>
            <p:nvPr/>
          </p:nvSpPr>
          <p:spPr>
            <a:xfrm>
              <a:off x="7014949" y="196712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1145D6D0-9FBA-2F23-B189-31942DAA4198}"/>
                </a:ext>
              </a:extLst>
            </p:cNvPr>
            <p:cNvSpPr/>
            <p:nvPr/>
          </p:nvSpPr>
          <p:spPr>
            <a:xfrm>
              <a:off x="7332651" y="2036653"/>
              <a:ext cx="3994171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7 трубок в день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5" name="3 неверный ответ" descr="крест, регулярный значок">
            <a:extLst>
              <a:ext uri="{FF2B5EF4-FFF2-40B4-BE49-F238E27FC236}">
                <a16:creationId xmlns:a16="http://schemas.microsoft.com/office/drawing/2014/main" id="{7063E369-6929-574A-31D9-600D04BAF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786" y="2141683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4">
            <a:extLst>
              <a:ext uri="{FF2B5EF4-FFF2-40B4-BE49-F238E27FC236}">
                <a16:creationId xmlns:a16="http://schemas.microsoft.com/office/drawing/2014/main" id="{4E706EDB-F046-EC66-CD36-F762C8962A1B}"/>
              </a:ext>
            </a:extLst>
          </p:cNvPr>
          <p:cNvGrpSpPr/>
          <p:nvPr/>
        </p:nvGrpSpPr>
        <p:grpSpPr>
          <a:xfrm>
            <a:off x="7014949" y="3603011"/>
            <a:ext cx="4735773" cy="1106522"/>
            <a:chOff x="7014949" y="3603011"/>
            <a:chExt cx="4735773" cy="1106522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943FECB-93FB-BFAB-550A-84C03BECE8AF}"/>
                </a:ext>
              </a:extLst>
            </p:cNvPr>
            <p:cNvSpPr/>
            <p:nvPr/>
          </p:nvSpPr>
          <p:spPr>
            <a:xfrm>
              <a:off x="7014949" y="360301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BF818EA2-699A-7104-E609-11212F260D61}"/>
                </a:ext>
              </a:extLst>
            </p:cNvPr>
            <p:cNvSpPr/>
            <p:nvPr/>
          </p:nvSpPr>
          <p:spPr>
            <a:xfrm>
              <a:off x="8194489" y="3716932"/>
              <a:ext cx="241284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Не курил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7" name="4 неверный ответ" descr="крест, регулярный значок">
            <a:extLst>
              <a:ext uri="{FF2B5EF4-FFF2-40B4-BE49-F238E27FC236}">
                <a16:creationId xmlns:a16="http://schemas.microsoft.com/office/drawing/2014/main" id="{A6094772-2221-6E32-C0CF-5B1D45829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129" y="3731662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Пояснение">
            <a:extLst>
              <a:ext uri="{FF2B5EF4-FFF2-40B4-BE49-F238E27FC236}">
                <a16:creationId xmlns:a16="http://schemas.microsoft.com/office/drawing/2014/main" id="{F9C89DFB-DFBC-E34B-BD31-39EACA39DDBF}"/>
              </a:ext>
            </a:extLst>
          </p:cNvPr>
          <p:cNvGrpSpPr/>
          <p:nvPr/>
        </p:nvGrpSpPr>
        <p:grpSpPr>
          <a:xfrm>
            <a:off x="716943" y="5022376"/>
            <a:ext cx="9750890" cy="1576317"/>
            <a:chOff x="716943" y="5022376"/>
            <a:chExt cx="9750890" cy="1576317"/>
          </a:xfrm>
        </p:grpSpPr>
        <p:sp>
          <p:nvSpPr>
            <p:cNvPr id="7" name="Блок-схема: альтернативный процесс 6">
              <a:extLst>
                <a:ext uri="{FF2B5EF4-FFF2-40B4-BE49-F238E27FC236}">
                  <a16:creationId xmlns:a16="http://schemas.microsoft.com/office/drawing/2014/main" id="{916FB39A-A555-69CD-188B-F1AB25BA62FF}"/>
                </a:ext>
              </a:extLst>
            </p:cNvPr>
            <p:cNvSpPr/>
            <p:nvPr/>
          </p:nvSpPr>
          <p:spPr>
            <a:xfrm>
              <a:off x="716943" y="5022376"/>
              <a:ext cx="9750890" cy="1576317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A47ADAC-5393-EDD7-3A29-16F4E00F620C}"/>
                </a:ext>
              </a:extLst>
            </p:cNvPr>
            <p:cNvSpPr/>
            <p:nvPr/>
          </p:nvSpPr>
          <p:spPr>
            <a:xfrm>
              <a:off x="1090290" y="5238901"/>
              <a:ext cx="9004195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Каждый день в 5 часов утра Кант вставал, пил чай </a:t>
              </a:r>
            </a:p>
            <a:p>
              <a:pPr algn="ctr"/>
              <a:r>
                <a:rPr lang="ru-RU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и выкуривал трубку – единственную за весь день</a:t>
              </a:r>
            </a:p>
          </p:txBody>
        </p:sp>
      </p:grpSp>
      <p:pic>
        <p:nvPicPr>
          <p:cNvPr id="22" name="Пояснение 2">
            <a:extLst>
              <a:ext uri="{FF2B5EF4-FFF2-40B4-BE49-F238E27FC236}">
                <a16:creationId xmlns:a16="http://schemas.microsoft.com/office/drawing/2014/main" id="{F26B5D8A-023E-EE69-B331-88AFAA5AC3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" y="800100"/>
            <a:ext cx="115728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4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Стрелка, фильм, кино, играть, игрок, начало, видео значок">
            <a:hlinkClick r:id="rId2" action="ppaction://hlinksldjump"/>
            <a:extLst>
              <a:ext uri="{FF2B5EF4-FFF2-40B4-BE49-F238E27FC236}">
                <a16:creationId xmlns:a16="http://schemas.microsoft.com/office/drawing/2014/main" id="{CA9BF3AA-3338-001A-9D56-DFE53D68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11" y="5575111"/>
            <a:ext cx="1282889" cy="128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D82753-CEBB-79F8-6F36-71CEA8612CA2}"/>
              </a:ext>
            </a:extLst>
          </p:cNvPr>
          <p:cNvSpPr/>
          <p:nvPr/>
        </p:nvSpPr>
        <p:spPr>
          <a:xfrm>
            <a:off x="368489" y="259307"/>
            <a:ext cx="11382233" cy="14846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D167DF-7996-B9BA-7CAE-B3BC43BFB465}"/>
              </a:ext>
            </a:extLst>
          </p:cNvPr>
          <p:cNvSpPr/>
          <p:nvPr/>
        </p:nvSpPr>
        <p:spPr>
          <a:xfrm>
            <a:off x="583048" y="259307"/>
            <a:ext cx="11025902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Кант был очень скромен и пунктуален, </a:t>
            </a:r>
          </a:p>
          <a:p>
            <a:pPr algn="ctr"/>
            <a:r>
              <a:rPr lang="ru-RU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но однажды он опоздал. Куда?</a:t>
            </a:r>
            <a:endParaRPr lang="ru-RU" sz="4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3" name="1">
            <a:extLst>
              <a:ext uri="{FF2B5EF4-FFF2-40B4-BE49-F238E27FC236}">
                <a16:creationId xmlns:a16="http://schemas.microsoft.com/office/drawing/2014/main" id="{773F58D6-7130-BA30-E7ED-87E6833FD5E4}"/>
              </a:ext>
            </a:extLst>
          </p:cNvPr>
          <p:cNvGrpSpPr/>
          <p:nvPr/>
        </p:nvGrpSpPr>
        <p:grpSpPr>
          <a:xfrm>
            <a:off x="368489" y="1951630"/>
            <a:ext cx="4735773" cy="1106522"/>
            <a:chOff x="368489" y="1951630"/>
            <a:chExt cx="4735773" cy="1106522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107CED7-B18D-0BD8-8356-0F88C556A5F8}"/>
                </a:ext>
              </a:extLst>
            </p:cNvPr>
            <p:cNvSpPr/>
            <p:nvPr/>
          </p:nvSpPr>
          <p:spPr>
            <a:xfrm>
              <a:off x="368489" y="1951630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5A2FB027-0F3E-3320-1ABA-8A30B936E9D7}"/>
                </a:ext>
              </a:extLst>
            </p:cNvPr>
            <p:cNvSpPr/>
            <p:nvPr/>
          </p:nvSpPr>
          <p:spPr>
            <a:xfrm>
              <a:off x="1505318" y="2130835"/>
              <a:ext cx="2374368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36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На лекцию</a:t>
              </a:r>
              <a:endParaRPr lang="ru-RU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9" name="2">
            <a:extLst>
              <a:ext uri="{FF2B5EF4-FFF2-40B4-BE49-F238E27FC236}">
                <a16:creationId xmlns:a16="http://schemas.microsoft.com/office/drawing/2014/main" id="{21EFEBA3-361E-9D28-61B3-6601F7E1F8B9}"/>
              </a:ext>
            </a:extLst>
          </p:cNvPr>
          <p:cNvGrpSpPr/>
          <p:nvPr/>
        </p:nvGrpSpPr>
        <p:grpSpPr>
          <a:xfrm>
            <a:off x="368489" y="3643953"/>
            <a:ext cx="4735773" cy="1106522"/>
            <a:chOff x="368489" y="3643953"/>
            <a:chExt cx="4735773" cy="1106522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9EF09D1E-A1A8-CCB9-12AD-9D765D259908}"/>
                </a:ext>
              </a:extLst>
            </p:cNvPr>
            <p:cNvSpPr/>
            <p:nvPr/>
          </p:nvSpPr>
          <p:spPr>
            <a:xfrm>
              <a:off x="368489" y="3643953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E17F919A-9EC8-345A-7E66-D8A5868839DE}"/>
                </a:ext>
              </a:extLst>
            </p:cNvPr>
            <p:cNvSpPr/>
            <p:nvPr/>
          </p:nvSpPr>
          <p:spPr>
            <a:xfrm>
              <a:off x="1572391" y="3808706"/>
              <a:ext cx="225093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36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На защиту</a:t>
              </a:r>
              <a:endParaRPr lang="ru-RU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2054" name="2 неверный ответ" descr="крест, регулярный значок">
            <a:extLst>
              <a:ext uri="{FF2B5EF4-FFF2-40B4-BE49-F238E27FC236}">
                <a16:creationId xmlns:a16="http://schemas.microsoft.com/office/drawing/2014/main" id="{77DBA1E8-6CF5-9DAA-739C-FD8F4250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803" y="3780931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3">
            <a:extLst>
              <a:ext uri="{FF2B5EF4-FFF2-40B4-BE49-F238E27FC236}">
                <a16:creationId xmlns:a16="http://schemas.microsoft.com/office/drawing/2014/main" id="{5F364750-DCF6-0DCC-D34A-21F086B9D8B6}"/>
              </a:ext>
            </a:extLst>
          </p:cNvPr>
          <p:cNvGrpSpPr/>
          <p:nvPr/>
        </p:nvGrpSpPr>
        <p:grpSpPr>
          <a:xfrm>
            <a:off x="7014949" y="1967121"/>
            <a:ext cx="4735773" cy="1106522"/>
            <a:chOff x="7014949" y="1967121"/>
            <a:chExt cx="4735773" cy="110652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ED907D9-C333-36AD-B111-6988E7807C09}"/>
                </a:ext>
              </a:extLst>
            </p:cNvPr>
            <p:cNvSpPr/>
            <p:nvPr/>
          </p:nvSpPr>
          <p:spPr>
            <a:xfrm>
              <a:off x="7014949" y="196712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1145D6D0-9FBA-2F23-B189-31942DAA4198}"/>
                </a:ext>
              </a:extLst>
            </p:cNvPr>
            <p:cNvSpPr/>
            <p:nvPr/>
          </p:nvSpPr>
          <p:spPr>
            <a:xfrm>
              <a:off x="7404447" y="2078917"/>
              <a:ext cx="3857339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36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На собеседование</a:t>
              </a:r>
              <a:endParaRPr lang="ru-RU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5" name="3 неверный ответ" descr="крест, регулярный значок">
            <a:extLst>
              <a:ext uri="{FF2B5EF4-FFF2-40B4-BE49-F238E27FC236}">
                <a16:creationId xmlns:a16="http://schemas.microsoft.com/office/drawing/2014/main" id="{7063E369-6929-574A-31D9-600D04BAF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786" y="2141683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4">
            <a:extLst>
              <a:ext uri="{FF2B5EF4-FFF2-40B4-BE49-F238E27FC236}">
                <a16:creationId xmlns:a16="http://schemas.microsoft.com/office/drawing/2014/main" id="{4E706EDB-F046-EC66-CD36-F762C8962A1B}"/>
              </a:ext>
            </a:extLst>
          </p:cNvPr>
          <p:cNvGrpSpPr/>
          <p:nvPr/>
        </p:nvGrpSpPr>
        <p:grpSpPr>
          <a:xfrm>
            <a:off x="7014949" y="3603011"/>
            <a:ext cx="4735773" cy="1106522"/>
            <a:chOff x="7014949" y="3603011"/>
            <a:chExt cx="4735773" cy="1106522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943FECB-93FB-BFAB-550A-84C03BECE8AF}"/>
                </a:ext>
              </a:extLst>
            </p:cNvPr>
            <p:cNvSpPr/>
            <p:nvPr/>
          </p:nvSpPr>
          <p:spPr>
            <a:xfrm>
              <a:off x="7014949" y="360301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BF818EA2-699A-7104-E609-11212F260D61}"/>
                </a:ext>
              </a:extLst>
            </p:cNvPr>
            <p:cNvSpPr/>
            <p:nvPr/>
          </p:nvSpPr>
          <p:spPr>
            <a:xfrm>
              <a:off x="8162982" y="3777700"/>
              <a:ext cx="2412905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36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На свадьбу</a:t>
              </a:r>
              <a:endParaRPr lang="ru-RU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7" name="1 неверный ответ" descr="крест, регулярный значок">
            <a:extLst>
              <a:ext uri="{FF2B5EF4-FFF2-40B4-BE49-F238E27FC236}">
                <a16:creationId xmlns:a16="http://schemas.microsoft.com/office/drawing/2014/main" id="{A6094772-2221-6E32-C0CF-5B1D45829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234" y="2130835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Пояснение">
            <a:extLst>
              <a:ext uri="{FF2B5EF4-FFF2-40B4-BE49-F238E27FC236}">
                <a16:creationId xmlns:a16="http://schemas.microsoft.com/office/drawing/2014/main" id="{5DE6498B-92C6-BC3C-18C5-99F62A47A932}"/>
              </a:ext>
            </a:extLst>
          </p:cNvPr>
          <p:cNvGrpSpPr/>
          <p:nvPr/>
        </p:nvGrpSpPr>
        <p:grpSpPr>
          <a:xfrm>
            <a:off x="716943" y="5022376"/>
            <a:ext cx="9750890" cy="1576317"/>
            <a:chOff x="716943" y="5022376"/>
            <a:chExt cx="9750890" cy="1576317"/>
          </a:xfrm>
        </p:grpSpPr>
        <p:sp>
          <p:nvSpPr>
            <p:cNvPr id="7" name="Блок-схема: альтернативный процесс 6">
              <a:extLst>
                <a:ext uri="{FF2B5EF4-FFF2-40B4-BE49-F238E27FC236}">
                  <a16:creationId xmlns:a16="http://schemas.microsoft.com/office/drawing/2014/main" id="{916FB39A-A555-69CD-188B-F1AB25BA62FF}"/>
                </a:ext>
              </a:extLst>
            </p:cNvPr>
            <p:cNvSpPr/>
            <p:nvPr/>
          </p:nvSpPr>
          <p:spPr>
            <a:xfrm>
              <a:off x="716943" y="5022376"/>
              <a:ext cx="9750890" cy="1576317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A47ADAC-5393-EDD7-3A29-16F4E00F620C}"/>
                </a:ext>
              </a:extLst>
            </p:cNvPr>
            <p:cNvSpPr/>
            <p:nvPr/>
          </p:nvSpPr>
          <p:spPr>
            <a:xfrm>
              <a:off x="2069917" y="5133313"/>
              <a:ext cx="7044942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Кант опоздал на свою свадьбу, </a:t>
              </a:r>
            </a:p>
            <a:p>
              <a:pPr algn="ctr"/>
              <a:r>
                <a:rPr lang="ru-RU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после чего так  и не женился</a:t>
              </a:r>
            </a:p>
          </p:txBody>
        </p:sp>
      </p:grpSp>
      <p:pic>
        <p:nvPicPr>
          <p:cNvPr id="2052" name="Верный ответ" descr="галочка, Марк значок">
            <a:extLst>
              <a:ext uri="{FF2B5EF4-FFF2-40B4-BE49-F238E27FC236}">
                <a16:creationId xmlns:a16="http://schemas.microsoft.com/office/drawing/2014/main" id="{E1FC0019-9F28-73F9-DFBA-80EE4869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066" y="3626905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65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Стрелка, фильм, кино, играть, игрок, начало, видео значок">
            <a:hlinkClick r:id="rId2" action="ppaction://hlinksldjump"/>
            <a:extLst>
              <a:ext uri="{FF2B5EF4-FFF2-40B4-BE49-F238E27FC236}">
                <a16:creationId xmlns:a16="http://schemas.microsoft.com/office/drawing/2014/main" id="{CA9BF3AA-3338-001A-9D56-DFE53D68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11" y="5575111"/>
            <a:ext cx="1282889" cy="128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D82753-CEBB-79F8-6F36-71CEA8612CA2}"/>
              </a:ext>
            </a:extLst>
          </p:cNvPr>
          <p:cNvSpPr/>
          <p:nvPr/>
        </p:nvSpPr>
        <p:spPr>
          <a:xfrm>
            <a:off x="368489" y="259307"/>
            <a:ext cx="11382233" cy="1420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D167DF-7996-B9BA-7CAE-B3BC43BFB465}"/>
              </a:ext>
            </a:extLst>
          </p:cNvPr>
          <p:cNvSpPr/>
          <p:nvPr/>
        </p:nvSpPr>
        <p:spPr>
          <a:xfrm>
            <a:off x="489721" y="174301"/>
            <a:ext cx="11212557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Могут ли россияне считать Канта своим </a:t>
            </a:r>
          </a:p>
          <a:p>
            <a:pPr algn="ctr"/>
            <a:r>
              <a:rPr lang="ru-RU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соотечественником?</a:t>
            </a:r>
            <a:endParaRPr lang="ru-RU" sz="4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3" name="1">
            <a:extLst>
              <a:ext uri="{FF2B5EF4-FFF2-40B4-BE49-F238E27FC236}">
                <a16:creationId xmlns:a16="http://schemas.microsoft.com/office/drawing/2014/main" id="{773F58D6-7130-BA30-E7ED-87E6833FD5E4}"/>
              </a:ext>
            </a:extLst>
          </p:cNvPr>
          <p:cNvGrpSpPr/>
          <p:nvPr/>
        </p:nvGrpSpPr>
        <p:grpSpPr>
          <a:xfrm>
            <a:off x="368489" y="1951630"/>
            <a:ext cx="4735773" cy="1106522"/>
            <a:chOff x="368489" y="1951630"/>
            <a:chExt cx="4735773" cy="1106522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107CED7-B18D-0BD8-8356-0F88C556A5F8}"/>
                </a:ext>
              </a:extLst>
            </p:cNvPr>
            <p:cNvSpPr/>
            <p:nvPr/>
          </p:nvSpPr>
          <p:spPr>
            <a:xfrm>
              <a:off x="368489" y="1951630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5A2FB027-0F3E-3320-1ABA-8A30B936E9D7}"/>
                </a:ext>
              </a:extLst>
            </p:cNvPr>
            <p:cNvSpPr/>
            <p:nvPr/>
          </p:nvSpPr>
          <p:spPr>
            <a:xfrm>
              <a:off x="2139480" y="2036654"/>
              <a:ext cx="843501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Да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2052" name="Верный ответ" descr="галочка, Марк значок">
            <a:extLst>
              <a:ext uri="{FF2B5EF4-FFF2-40B4-BE49-F238E27FC236}">
                <a16:creationId xmlns:a16="http://schemas.microsoft.com/office/drawing/2014/main" id="{E1FC0019-9F28-73F9-DFBA-80EE4869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348" y="2125652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3">
            <a:extLst>
              <a:ext uri="{FF2B5EF4-FFF2-40B4-BE49-F238E27FC236}">
                <a16:creationId xmlns:a16="http://schemas.microsoft.com/office/drawing/2014/main" id="{5F364750-DCF6-0DCC-D34A-21F086B9D8B6}"/>
              </a:ext>
            </a:extLst>
          </p:cNvPr>
          <p:cNvGrpSpPr/>
          <p:nvPr/>
        </p:nvGrpSpPr>
        <p:grpSpPr>
          <a:xfrm>
            <a:off x="7014949" y="1967121"/>
            <a:ext cx="4735773" cy="1106522"/>
            <a:chOff x="7014949" y="1967121"/>
            <a:chExt cx="4735773" cy="110652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ED907D9-C333-36AD-B111-6988E7807C09}"/>
                </a:ext>
              </a:extLst>
            </p:cNvPr>
            <p:cNvSpPr/>
            <p:nvPr/>
          </p:nvSpPr>
          <p:spPr>
            <a:xfrm>
              <a:off x="7014949" y="196712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1145D6D0-9FBA-2F23-B189-31942DAA4198}"/>
                </a:ext>
              </a:extLst>
            </p:cNvPr>
            <p:cNvSpPr/>
            <p:nvPr/>
          </p:nvSpPr>
          <p:spPr>
            <a:xfrm>
              <a:off x="8808468" y="2036653"/>
              <a:ext cx="104252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Нет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5" name="Неверный ответ" descr="крест, регулярный значок">
            <a:extLst>
              <a:ext uri="{FF2B5EF4-FFF2-40B4-BE49-F238E27FC236}">
                <a16:creationId xmlns:a16="http://schemas.microsoft.com/office/drawing/2014/main" id="{7063E369-6929-574A-31D9-600D04BAF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786" y="2141683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Пояснение">
            <a:extLst>
              <a:ext uri="{FF2B5EF4-FFF2-40B4-BE49-F238E27FC236}">
                <a16:creationId xmlns:a16="http://schemas.microsoft.com/office/drawing/2014/main" id="{8187ED3A-4384-58BE-5A0E-7371A03B1F3B}"/>
              </a:ext>
            </a:extLst>
          </p:cNvPr>
          <p:cNvGrpSpPr/>
          <p:nvPr/>
        </p:nvGrpSpPr>
        <p:grpSpPr>
          <a:xfrm>
            <a:off x="1184160" y="3722415"/>
            <a:ext cx="9750890" cy="2040341"/>
            <a:chOff x="716943" y="4558352"/>
            <a:chExt cx="9750890" cy="2040341"/>
          </a:xfrm>
        </p:grpSpPr>
        <p:sp>
          <p:nvSpPr>
            <p:cNvPr id="7" name="Блок-схема: альтернативный процесс 6">
              <a:extLst>
                <a:ext uri="{FF2B5EF4-FFF2-40B4-BE49-F238E27FC236}">
                  <a16:creationId xmlns:a16="http://schemas.microsoft.com/office/drawing/2014/main" id="{916FB39A-A555-69CD-188B-F1AB25BA62FF}"/>
                </a:ext>
              </a:extLst>
            </p:cNvPr>
            <p:cNvSpPr/>
            <p:nvPr/>
          </p:nvSpPr>
          <p:spPr>
            <a:xfrm>
              <a:off x="716943" y="4558352"/>
              <a:ext cx="9750890" cy="2040341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A47ADAC-5393-EDD7-3A29-16F4E00F620C}"/>
                </a:ext>
              </a:extLst>
            </p:cNvPr>
            <p:cNvSpPr/>
            <p:nvPr/>
          </p:nvSpPr>
          <p:spPr>
            <a:xfrm>
              <a:off x="904381" y="4573843"/>
              <a:ext cx="9563452" cy="1938992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Да,  он в течение нескольких лет являлся </a:t>
              </a:r>
            </a:p>
            <a:p>
              <a:pPr algn="ctr"/>
              <a:r>
                <a:rPr lang="ru-RU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российским подданным. Случилось это во </a:t>
              </a:r>
            </a:p>
            <a:p>
              <a:pPr algn="ctr"/>
              <a:r>
                <a:rPr lang="ru-RU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времена Семилетней войны.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202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Стрелка, фильм, кино, играть, игрок, начало, видео значок">
            <a:hlinkClick r:id="rId2" action="ppaction://hlinksldjump"/>
            <a:extLst>
              <a:ext uri="{FF2B5EF4-FFF2-40B4-BE49-F238E27FC236}">
                <a16:creationId xmlns:a16="http://schemas.microsoft.com/office/drawing/2014/main" id="{CA9BF3AA-3338-001A-9D56-DFE53D68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11" y="5575111"/>
            <a:ext cx="1282889" cy="128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D82753-CEBB-79F8-6F36-71CEA8612CA2}"/>
              </a:ext>
            </a:extLst>
          </p:cNvPr>
          <p:cNvSpPr/>
          <p:nvPr/>
        </p:nvSpPr>
        <p:spPr>
          <a:xfrm>
            <a:off x="327545" y="80349"/>
            <a:ext cx="11423176" cy="1618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D167DF-7996-B9BA-7CAE-B3BC43BFB465}"/>
              </a:ext>
            </a:extLst>
          </p:cNvPr>
          <p:cNvSpPr/>
          <p:nvPr/>
        </p:nvSpPr>
        <p:spPr>
          <a:xfrm>
            <a:off x="1496567" y="1247"/>
            <a:ext cx="9198865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Какие места в Калининграде </a:t>
            </a:r>
          </a:p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напоминают нам о Канте?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3" name="1">
            <a:extLst>
              <a:ext uri="{FF2B5EF4-FFF2-40B4-BE49-F238E27FC236}">
                <a16:creationId xmlns:a16="http://schemas.microsoft.com/office/drawing/2014/main" id="{773F58D6-7130-BA30-E7ED-87E6833FD5E4}"/>
              </a:ext>
            </a:extLst>
          </p:cNvPr>
          <p:cNvGrpSpPr/>
          <p:nvPr/>
        </p:nvGrpSpPr>
        <p:grpSpPr>
          <a:xfrm>
            <a:off x="368489" y="1951630"/>
            <a:ext cx="4735773" cy="1106522"/>
            <a:chOff x="368489" y="1951630"/>
            <a:chExt cx="4735773" cy="1106522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107CED7-B18D-0BD8-8356-0F88C556A5F8}"/>
                </a:ext>
              </a:extLst>
            </p:cNvPr>
            <p:cNvSpPr/>
            <p:nvPr/>
          </p:nvSpPr>
          <p:spPr>
            <a:xfrm>
              <a:off x="368489" y="1951630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5A2FB027-0F3E-3320-1ABA-8A30B936E9D7}"/>
                </a:ext>
              </a:extLst>
            </p:cNvPr>
            <p:cNvSpPr/>
            <p:nvPr/>
          </p:nvSpPr>
          <p:spPr>
            <a:xfrm>
              <a:off x="843326" y="2036654"/>
              <a:ext cx="343581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Остров Канта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2052" name="1 верный ответ" descr="галочка, Марк значок">
            <a:extLst>
              <a:ext uri="{FF2B5EF4-FFF2-40B4-BE49-F238E27FC236}">
                <a16:creationId xmlns:a16="http://schemas.microsoft.com/office/drawing/2014/main" id="{E1FC0019-9F28-73F9-DFBA-80EE4869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348" y="2125652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2">
            <a:extLst>
              <a:ext uri="{FF2B5EF4-FFF2-40B4-BE49-F238E27FC236}">
                <a16:creationId xmlns:a16="http://schemas.microsoft.com/office/drawing/2014/main" id="{21EFEBA3-361E-9D28-61B3-6601F7E1F8B9}"/>
              </a:ext>
            </a:extLst>
          </p:cNvPr>
          <p:cNvGrpSpPr/>
          <p:nvPr/>
        </p:nvGrpSpPr>
        <p:grpSpPr>
          <a:xfrm>
            <a:off x="368489" y="3643953"/>
            <a:ext cx="4735773" cy="1106522"/>
            <a:chOff x="368489" y="3643953"/>
            <a:chExt cx="4735773" cy="1106522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9EF09D1E-A1A8-CCB9-12AD-9D765D259908}"/>
                </a:ext>
              </a:extLst>
            </p:cNvPr>
            <p:cNvSpPr/>
            <p:nvPr/>
          </p:nvSpPr>
          <p:spPr>
            <a:xfrm>
              <a:off x="368489" y="3643953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E17F919A-9EC8-345A-7E66-D8A5868839DE}"/>
                </a:ext>
              </a:extLst>
            </p:cNvPr>
            <p:cNvSpPr/>
            <p:nvPr/>
          </p:nvSpPr>
          <p:spPr>
            <a:xfrm>
              <a:off x="1121703" y="3721387"/>
              <a:ext cx="3229347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Университет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8" name="3">
            <a:extLst>
              <a:ext uri="{FF2B5EF4-FFF2-40B4-BE49-F238E27FC236}">
                <a16:creationId xmlns:a16="http://schemas.microsoft.com/office/drawing/2014/main" id="{5F364750-DCF6-0DCC-D34A-21F086B9D8B6}"/>
              </a:ext>
            </a:extLst>
          </p:cNvPr>
          <p:cNvGrpSpPr/>
          <p:nvPr/>
        </p:nvGrpSpPr>
        <p:grpSpPr>
          <a:xfrm>
            <a:off x="7014949" y="1967121"/>
            <a:ext cx="4735773" cy="1106522"/>
            <a:chOff x="7014949" y="1967121"/>
            <a:chExt cx="4735773" cy="110652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ED907D9-C333-36AD-B111-6988E7807C09}"/>
                </a:ext>
              </a:extLst>
            </p:cNvPr>
            <p:cNvSpPr/>
            <p:nvPr/>
          </p:nvSpPr>
          <p:spPr>
            <a:xfrm>
              <a:off x="7014949" y="196712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1145D6D0-9FBA-2F23-B189-31942DAA4198}"/>
                </a:ext>
              </a:extLst>
            </p:cNvPr>
            <p:cNvSpPr/>
            <p:nvPr/>
          </p:nvSpPr>
          <p:spPr>
            <a:xfrm>
              <a:off x="8018318" y="2036653"/>
              <a:ext cx="2622834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Памятник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4">
            <a:extLst>
              <a:ext uri="{FF2B5EF4-FFF2-40B4-BE49-F238E27FC236}">
                <a16:creationId xmlns:a16="http://schemas.microsoft.com/office/drawing/2014/main" id="{4E706EDB-F046-EC66-CD36-F762C8962A1B}"/>
              </a:ext>
            </a:extLst>
          </p:cNvPr>
          <p:cNvGrpSpPr/>
          <p:nvPr/>
        </p:nvGrpSpPr>
        <p:grpSpPr>
          <a:xfrm>
            <a:off x="7014949" y="3603011"/>
            <a:ext cx="4735773" cy="1106522"/>
            <a:chOff x="7014949" y="3603011"/>
            <a:chExt cx="4735773" cy="1106522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943FECB-93FB-BFAB-550A-84C03BECE8AF}"/>
                </a:ext>
              </a:extLst>
            </p:cNvPr>
            <p:cNvSpPr/>
            <p:nvPr/>
          </p:nvSpPr>
          <p:spPr>
            <a:xfrm>
              <a:off x="7014949" y="360301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BF818EA2-699A-7104-E609-11212F260D61}"/>
                </a:ext>
              </a:extLst>
            </p:cNvPr>
            <p:cNvSpPr/>
            <p:nvPr/>
          </p:nvSpPr>
          <p:spPr>
            <a:xfrm>
              <a:off x="8508676" y="3716932"/>
              <a:ext cx="178446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Музей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23" name="5">
            <a:extLst>
              <a:ext uri="{FF2B5EF4-FFF2-40B4-BE49-F238E27FC236}">
                <a16:creationId xmlns:a16="http://schemas.microsoft.com/office/drawing/2014/main" id="{1024F0E9-E71E-B11E-D962-A19CCFEF76E8}"/>
              </a:ext>
            </a:extLst>
          </p:cNvPr>
          <p:cNvGrpSpPr/>
          <p:nvPr/>
        </p:nvGrpSpPr>
        <p:grpSpPr>
          <a:xfrm>
            <a:off x="3509749" y="5238901"/>
            <a:ext cx="4735773" cy="1106522"/>
            <a:chOff x="368489" y="3643953"/>
            <a:chExt cx="4735773" cy="1106522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D5D5229F-7DD6-D11F-60CB-80A8267450B5}"/>
                </a:ext>
              </a:extLst>
            </p:cNvPr>
            <p:cNvSpPr/>
            <p:nvPr/>
          </p:nvSpPr>
          <p:spPr>
            <a:xfrm>
              <a:off x="368489" y="3643953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Прямоугольник 24">
              <a:extLst>
                <a:ext uri="{FF2B5EF4-FFF2-40B4-BE49-F238E27FC236}">
                  <a16:creationId xmlns:a16="http://schemas.microsoft.com/office/drawing/2014/main" id="{538D56CC-E8FF-5E68-215A-307E52233126}"/>
                </a:ext>
              </a:extLst>
            </p:cNvPr>
            <p:cNvSpPr/>
            <p:nvPr/>
          </p:nvSpPr>
          <p:spPr>
            <a:xfrm>
              <a:off x="453991" y="3721387"/>
              <a:ext cx="4564776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Гранитная скамья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26" name="2 верный ответ" descr="галочка, Марк значок">
            <a:extLst>
              <a:ext uri="{FF2B5EF4-FFF2-40B4-BE49-F238E27FC236}">
                <a16:creationId xmlns:a16="http://schemas.microsoft.com/office/drawing/2014/main" id="{67B3FBD4-4CC6-9710-8EBC-9EE21EF19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904" y="3817975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3 верный ответ" descr="галочка, Марк значок">
            <a:extLst>
              <a:ext uri="{FF2B5EF4-FFF2-40B4-BE49-F238E27FC236}">
                <a16:creationId xmlns:a16="http://schemas.microsoft.com/office/drawing/2014/main" id="{453D56FA-64F9-4AF5-2E9F-BFA97110E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9549" y="2153488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4 верный ответ" descr="галочка, Марк значок">
            <a:extLst>
              <a:ext uri="{FF2B5EF4-FFF2-40B4-BE49-F238E27FC236}">
                <a16:creationId xmlns:a16="http://schemas.microsoft.com/office/drawing/2014/main" id="{7242DA44-4C61-4422-AC31-D211251DB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9549" y="3739001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5 верный ответ" descr="галочка, Марк значок">
            <a:extLst>
              <a:ext uri="{FF2B5EF4-FFF2-40B4-BE49-F238E27FC236}">
                <a16:creationId xmlns:a16="http://schemas.microsoft.com/office/drawing/2014/main" id="{B29A2B8E-2811-92FB-800A-24F9091BF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553" y="5412923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Пояснение 1">
            <a:extLst>
              <a:ext uri="{FF2B5EF4-FFF2-40B4-BE49-F238E27FC236}">
                <a16:creationId xmlns:a16="http://schemas.microsoft.com/office/drawing/2014/main" id="{32D19ECD-662F-F6F7-AAD1-E7FCED6E0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502" y="0"/>
            <a:ext cx="10622996" cy="6858000"/>
          </a:xfrm>
          <a:prstGeom prst="rect">
            <a:avLst/>
          </a:prstGeom>
        </p:spPr>
      </p:pic>
      <p:pic>
        <p:nvPicPr>
          <p:cNvPr id="30" name="Пояснение 2">
            <a:extLst>
              <a:ext uri="{FF2B5EF4-FFF2-40B4-BE49-F238E27FC236}">
                <a16:creationId xmlns:a16="http://schemas.microsoft.com/office/drawing/2014/main" id="{F686B34D-539A-EA8E-9E87-AFED086538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" y="38100"/>
            <a:ext cx="11734800" cy="6781800"/>
          </a:xfrm>
          <a:prstGeom prst="rect">
            <a:avLst/>
          </a:prstGeom>
        </p:spPr>
      </p:pic>
      <p:pic>
        <p:nvPicPr>
          <p:cNvPr id="32" name="Пояснение 3">
            <a:extLst>
              <a:ext uri="{FF2B5EF4-FFF2-40B4-BE49-F238E27FC236}">
                <a16:creationId xmlns:a16="http://schemas.microsoft.com/office/drawing/2014/main" id="{53A8AE96-66CF-EA0A-5643-EAA210B291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625" y="28575"/>
            <a:ext cx="11334750" cy="6800850"/>
          </a:xfrm>
          <a:prstGeom prst="rect">
            <a:avLst/>
          </a:prstGeom>
        </p:spPr>
      </p:pic>
      <p:pic>
        <p:nvPicPr>
          <p:cNvPr id="34" name="Пояснение 4">
            <a:extLst>
              <a:ext uri="{FF2B5EF4-FFF2-40B4-BE49-F238E27FC236}">
                <a16:creationId xmlns:a16="http://schemas.microsoft.com/office/drawing/2014/main" id="{544B3F44-7F58-9DF0-4DBE-A4B9A8A2EF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530" y="0"/>
            <a:ext cx="11172940" cy="6858000"/>
          </a:xfrm>
          <a:prstGeom prst="rect">
            <a:avLst/>
          </a:prstGeom>
        </p:spPr>
      </p:pic>
      <p:pic>
        <p:nvPicPr>
          <p:cNvPr id="36" name="Пояснение 5">
            <a:extLst>
              <a:ext uri="{FF2B5EF4-FFF2-40B4-BE49-F238E27FC236}">
                <a16:creationId xmlns:a16="http://schemas.microsoft.com/office/drawing/2014/main" id="{E3092BD4-F7E7-DF31-A85E-07FCB0F4FF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8334" y="0"/>
            <a:ext cx="112753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88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20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2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82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02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" fill="hold">
                      <p:stCondLst>
                        <p:cond delay="0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seq concurrent="1" nextAc="seek">
              <p:cTn id="107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" fill="hold">
                      <p:stCondLst>
                        <p:cond delay="0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12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" fill="hold">
                      <p:stCondLst>
                        <p:cond delay="0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4D6C1F6-3122-E922-DC0E-C4E153DBE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135A87-A7AD-0BCB-2879-6A7D5614F5C9}"/>
              </a:ext>
            </a:extLst>
          </p:cNvPr>
          <p:cNvSpPr txBox="1"/>
          <p:nvPr/>
        </p:nvSpPr>
        <p:spPr>
          <a:xfrm>
            <a:off x="644857" y="2947495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https://icon-icons.com/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BDA5F6-8218-6AD8-D494-600853A1B958}"/>
              </a:ext>
            </a:extLst>
          </p:cNvPr>
          <p:cNvSpPr txBox="1"/>
          <p:nvPr/>
        </p:nvSpPr>
        <p:spPr>
          <a:xfrm>
            <a:off x="644857" y="3356508"/>
            <a:ext cx="60937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https://icons8.ru/</a:t>
            </a:r>
          </a:p>
        </p:txBody>
      </p:sp>
    </p:spTree>
    <p:extLst>
      <p:ext uri="{BB962C8B-B14F-4D97-AF65-F5344CB8AC3E}">
        <p14:creationId xmlns:p14="http://schemas.microsoft.com/office/powerpoint/2010/main" val="1227333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630E7E4-381E-5762-3B0F-7B927DD8E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30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 число, 1 значок">
            <a:hlinkClick r:id="rId2" action="ppaction://hlinksldjump"/>
            <a:extLst>
              <a:ext uri="{FF2B5EF4-FFF2-40B4-BE49-F238E27FC236}">
                <a16:creationId xmlns:a16="http://schemas.microsoft.com/office/drawing/2014/main" id="{548DD76D-6EEF-BC8C-7FDF-F8066E79D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48" y="976952"/>
            <a:ext cx="1301087" cy="130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2 число, 2 значок">
            <a:hlinkClick r:id="rId4" action="ppaction://hlinksldjump"/>
            <a:extLst>
              <a:ext uri="{FF2B5EF4-FFF2-40B4-BE49-F238E27FC236}">
                <a16:creationId xmlns:a16="http://schemas.microsoft.com/office/drawing/2014/main" id="{7AE9826C-AD89-08AF-5820-4D43D9684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677" y="976952"/>
            <a:ext cx="1301087" cy="130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 число, 3 значок">
            <a:hlinkClick r:id="rId6" action="ppaction://hlinksldjump"/>
            <a:extLst>
              <a:ext uri="{FF2B5EF4-FFF2-40B4-BE49-F238E27FC236}">
                <a16:creationId xmlns:a16="http://schemas.microsoft.com/office/drawing/2014/main" id="{5887D80F-DFED-7C10-BEF2-001793B09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206" y="976952"/>
            <a:ext cx="1301087" cy="130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4 number, 4 Icon">
            <a:hlinkClick r:id="rId8" action="ppaction://hlinksldjump"/>
            <a:extLst>
              <a:ext uri="{FF2B5EF4-FFF2-40B4-BE49-F238E27FC236}">
                <a16:creationId xmlns:a16="http://schemas.microsoft.com/office/drawing/2014/main" id="{BAA65B45-69E5-83F7-6290-A26359B2A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995" y="976952"/>
            <a:ext cx="1301087" cy="130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5, number Icon">
            <a:hlinkClick r:id="rId10" action="ppaction://hlinksldjump"/>
            <a:extLst>
              <a:ext uri="{FF2B5EF4-FFF2-40B4-BE49-F238E27FC236}">
                <a16:creationId xmlns:a16="http://schemas.microsoft.com/office/drawing/2014/main" id="{4C513F61-8DD8-8C90-64A6-6B9ACE831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784" y="976952"/>
            <a:ext cx="1301087" cy="130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6, number Icon">
            <a:hlinkClick r:id="rId12" action="ppaction://hlinksldjump"/>
            <a:extLst>
              <a:ext uri="{FF2B5EF4-FFF2-40B4-BE49-F238E27FC236}">
                <a16:creationId xmlns:a16="http://schemas.microsoft.com/office/drawing/2014/main" id="{4E57E467-8624-1239-49BA-0E9383715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48" y="3069607"/>
            <a:ext cx="1405721" cy="140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7 number, 7 Icon">
            <a:hlinkClick r:id="rId14" action="ppaction://hlinksldjump"/>
            <a:extLst>
              <a:ext uri="{FF2B5EF4-FFF2-40B4-BE49-F238E27FC236}">
                <a16:creationId xmlns:a16="http://schemas.microsoft.com/office/drawing/2014/main" id="{B07A7D84-DC69-013E-F0E0-C7D291115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043" y="3069607"/>
            <a:ext cx="1405721" cy="140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8 number, 8 Icon">
            <a:hlinkClick r:id="rId16" action="ppaction://hlinksldjump"/>
            <a:extLst>
              <a:ext uri="{FF2B5EF4-FFF2-40B4-BE49-F238E27FC236}">
                <a16:creationId xmlns:a16="http://schemas.microsoft.com/office/drawing/2014/main" id="{1D215870-9946-B9EA-3826-B0DB8AE2C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282" y="3069606"/>
            <a:ext cx="1405721" cy="140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9 number, 9 Icon">
            <a:hlinkClick r:id="rId18" action="ppaction://hlinksldjump"/>
            <a:extLst>
              <a:ext uri="{FF2B5EF4-FFF2-40B4-BE49-F238E27FC236}">
                <a16:creationId xmlns:a16="http://schemas.microsoft.com/office/drawing/2014/main" id="{D9AC20A9-559A-B4F5-85B1-C1B1A16A3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521" y="3064493"/>
            <a:ext cx="1408561" cy="140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hlinkClick r:id="rId20" action="ppaction://hlinksldjump"/>
            <a:extLst>
              <a:ext uri="{FF2B5EF4-FFF2-40B4-BE49-F238E27FC236}">
                <a16:creationId xmlns:a16="http://schemas.microsoft.com/office/drawing/2014/main" id="{4E78B238-319E-7AB2-5770-2CC3B7B7F69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750760" y="2886501"/>
            <a:ext cx="1713359" cy="1713359"/>
          </a:xfrm>
          <a:prstGeom prst="rect">
            <a:avLst/>
          </a:prstGeom>
        </p:spPr>
      </p:pic>
      <p:pic>
        <p:nvPicPr>
          <p:cNvPr id="5" name="Рисунок 4">
            <a:hlinkClick r:id="rId22" action="ppaction://hlinksldjump"/>
            <a:extLst>
              <a:ext uri="{FF2B5EF4-FFF2-40B4-BE49-F238E27FC236}">
                <a16:creationId xmlns:a16="http://schemas.microsoft.com/office/drawing/2014/main" id="{B8D2875A-E1A2-323C-1714-20A1A7597B8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0377" y="4804015"/>
            <a:ext cx="1774209" cy="1774209"/>
          </a:xfrm>
          <a:prstGeom prst="rect">
            <a:avLst/>
          </a:prstGeom>
        </p:spPr>
      </p:pic>
      <p:pic>
        <p:nvPicPr>
          <p:cNvPr id="7" name="Рисунок 6">
            <a:hlinkClick r:id="rId24" action="ppaction://hlinksldjump"/>
            <a:extLst>
              <a:ext uri="{FF2B5EF4-FFF2-40B4-BE49-F238E27FC236}">
                <a16:creationId xmlns:a16="http://schemas.microsoft.com/office/drawing/2014/main" id="{DD402A7A-6D01-0233-660F-942AF0622AB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74876" y="4772170"/>
            <a:ext cx="1806054" cy="1806054"/>
          </a:xfrm>
          <a:prstGeom prst="rect">
            <a:avLst/>
          </a:prstGeom>
        </p:spPr>
      </p:pic>
      <p:pic>
        <p:nvPicPr>
          <p:cNvPr id="9" name="Рисунок 8">
            <a:hlinkClick r:id="rId26" action="ppaction://hlinksldjump"/>
            <a:extLst>
              <a:ext uri="{FF2B5EF4-FFF2-40B4-BE49-F238E27FC236}">
                <a16:creationId xmlns:a16="http://schemas.microsoft.com/office/drawing/2014/main" id="{EBC70A44-5B88-C263-BED7-B46EB17A50D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831878" y="4772170"/>
            <a:ext cx="1806054" cy="1806054"/>
          </a:xfrm>
          <a:prstGeom prst="rect">
            <a:avLst/>
          </a:prstGeom>
        </p:spPr>
      </p:pic>
      <p:pic>
        <p:nvPicPr>
          <p:cNvPr id="11" name="Рисунок 10">
            <a:hlinkClick r:id="rId28" action="ppaction://hlinksldjump"/>
            <a:extLst>
              <a:ext uri="{FF2B5EF4-FFF2-40B4-BE49-F238E27FC236}">
                <a16:creationId xmlns:a16="http://schemas.microsoft.com/office/drawing/2014/main" id="{DB9BFD03-B7A9-2E14-761F-B73F7CFFDB5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088880" y="4772170"/>
            <a:ext cx="1806054" cy="1806054"/>
          </a:xfrm>
          <a:prstGeom prst="rect">
            <a:avLst/>
          </a:prstGeom>
        </p:spPr>
      </p:pic>
      <p:pic>
        <p:nvPicPr>
          <p:cNvPr id="13" name="Рисунок 12">
            <a:hlinkClick r:id="rId30" action="ppaction://hlinksldjump"/>
            <a:extLst>
              <a:ext uri="{FF2B5EF4-FFF2-40B4-BE49-F238E27FC236}">
                <a16:creationId xmlns:a16="http://schemas.microsoft.com/office/drawing/2014/main" id="{94B2F42A-0AFA-0D90-F1D4-65B6A7309DC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617124" y="4772170"/>
            <a:ext cx="1806054" cy="180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53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0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0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4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0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6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8"/>
                  </p:tgtEl>
                </p:cond>
              </p:nextCondLst>
            </p:seq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0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0"/>
                  </p:tgtEl>
                </p:cond>
              </p:nextCondLst>
            </p:seq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0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2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7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" fill="hold">
                      <p:stCondLst>
                        <p:cond delay="0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Стрелка, фильм, кино, играть, игрок, начало, видео значок">
            <a:hlinkClick r:id="rId2" action="ppaction://hlinksldjump"/>
            <a:extLst>
              <a:ext uri="{FF2B5EF4-FFF2-40B4-BE49-F238E27FC236}">
                <a16:creationId xmlns:a16="http://schemas.microsoft.com/office/drawing/2014/main" id="{CA9BF3AA-3338-001A-9D56-DFE53D68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11" y="5575111"/>
            <a:ext cx="1282889" cy="128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D82753-CEBB-79F8-6F36-71CEA8612CA2}"/>
              </a:ext>
            </a:extLst>
          </p:cNvPr>
          <p:cNvSpPr/>
          <p:nvPr/>
        </p:nvSpPr>
        <p:spPr>
          <a:xfrm>
            <a:off x="368490" y="259307"/>
            <a:ext cx="11382232" cy="1106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D167DF-7996-B9BA-7CAE-B3BC43BFB465}"/>
              </a:ext>
            </a:extLst>
          </p:cNvPr>
          <p:cNvSpPr/>
          <p:nvPr/>
        </p:nvSpPr>
        <p:spPr>
          <a:xfrm>
            <a:off x="1438827" y="259307"/>
            <a:ext cx="93143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Что означает имя Иммануил?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9" name="1">
            <a:extLst>
              <a:ext uri="{FF2B5EF4-FFF2-40B4-BE49-F238E27FC236}">
                <a16:creationId xmlns:a16="http://schemas.microsoft.com/office/drawing/2014/main" id="{D3C3BD3B-2736-30B2-FEAB-531AE7548011}"/>
              </a:ext>
            </a:extLst>
          </p:cNvPr>
          <p:cNvGrpSpPr/>
          <p:nvPr/>
        </p:nvGrpSpPr>
        <p:grpSpPr>
          <a:xfrm>
            <a:off x="368489" y="1951630"/>
            <a:ext cx="4735773" cy="1106522"/>
            <a:chOff x="368489" y="1951630"/>
            <a:chExt cx="4735773" cy="1106522"/>
          </a:xfrm>
        </p:grpSpPr>
        <p:sp>
          <p:nvSpPr>
            <p:cNvPr id="5" name="1">
              <a:extLst>
                <a:ext uri="{FF2B5EF4-FFF2-40B4-BE49-F238E27FC236}">
                  <a16:creationId xmlns:a16="http://schemas.microsoft.com/office/drawing/2014/main" id="{2107CED7-B18D-0BD8-8356-0F88C556A5F8}"/>
                </a:ext>
              </a:extLst>
            </p:cNvPr>
            <p:cNvSpPr/>
            <p:nvPr/>
          </p:nvSpPr>
          <p:spPr>
            <a:xfrm>
              <a:off x="368489" y="1951630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5A2FB027-0F3E-3320-1ABA-8A30B936E9D7}"/>
                </a:ext>
              </a:extLst>
            </p:cNvPr>
            <p:cNvSpPr/>
            <p:nvPr/>
          </p:nvSpPr>
          <p:spPr>
            <a:xfrm>
              <a:off x="1138405" y="2036654"/>
              <a:ext cx="2845651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С нами бог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2052" name="Верный ответ" descr="галочка, Марк значок">
            <a:extLst>
              <a:ext uri="{FF2B5EF4-FFF2-40B4-BE49-F238E27FC236}">
                <a16:creationId xmlns:a16="http://schemas.microsoft.com/office/drawing/2014/main" id="{E1FC0019-9F28-73F9-DFBA-80EE4869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348" y="2125652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2">
            <a:extLst>
              <a:ext uri="{FF2B5EF4-FFF2-40B4-BE49-F238E27FC236}">
                <a16:creationId xmlns:a16="http://schemas.microsoft.com/office/drawing/2014/main" id="{85D2178E-652A-60DE-9B6E-E8771DD09AEC}"/>
              </a:ext>
            </a:extLst>
          </p:cNvPr>
          <p:cNvGrpSpPr/>
          <p:nvPr/>
        </p:nvGrpSpPr>
        <p:grpSpPr>
          <a:xfrm>
            <a:off x="368489" y="3643953"/>
            <a:ext cx="4735773" cy="1106522"/>
            <a:chOff x="368489" y="3643953"/>
            <a:chExt cx="4735773" cy="1106522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9EF09D1E-A1A8-CCB9-12AD-9D765D259908}"/>
                </a:ext>
              </a:extLst>
            </p:cNvPr>
            <p:cNvSpPr/>
            <p:nvPr/>
          </p:nvSpPr>
          <p:spPr>
            <a:xfrm>
              <a:off x="368489" y="3643953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E17F919A-9EC8-345A-7E66-D8A5868839DE}"/>
                </a:ext>
              </a:extLst>
            </p:cNvPr>
            <p:cNvSpPr/>
            <p:nvPr/>
          </p:nvSpPr>
          <p:spPr>
            <a:xfrm>
              <a:off x="716943" y="3721387"/>
              <a:ext cx="403886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Милость Божья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2054" name="2 неверный ответ" descr="крест, регулярный значок">
            <a:extLst>
              <a:ext uri="{FF2B5EF4-FFF2-40B4-BE49-F238E27FC236}">
                <a16:creationId xmlns:a16="http://schemas.microsoft.com/office/drawing/2014/main" id="{77DBA1E8-6CF5-9DAA-739C-FD8F4250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803" y="3780931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3">
            <a:extLst>
              <a:ext uri="{FF2B5EF4-FFF2-40B4-BE49-F238E27FC236}">
                <a16:creationId xmlns:a16="http://schemas.microsoft.com/office/drawing/2014/main" id="{05CCA958-AD59-0484-90B3-B38B1515B72E}"/>
              </a:ext>
            </a:extLst>
          </p:cNvPr>
          <p:cNvGrpSpPr/>
          <p:nvPr/>
        </p:nvGrpSpPr>
        <p:grpSpPr>
          <a:xfrm>
            <a:off x="7014949" y="1967121"/>
            <a:ext cx="4735773" cy="1106522"/>
            <a:chOff x="7014949" y="1967121"/>
            <a:chExt cx="4735773" cy="110652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ED907D9-C333-36AD-B111-6988E7807C09}"/>
                </a:ext>
              </a:extLst>
            </p:cNvPr>
            <p:cNvSpPr/>
            <p:nvPr/>
          </p:nvSpPr>
          <p:spPr>
            <a:xfrm>
              <a:off x="7014949" y="196712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1145D6D0-9FBA-2F23-B189-31942DAA4198}"/>
                </a:ext>
              </a:extLst>
            </p:cNvPr>
            <p:cNvSpPr/>
            <p:nvPr/>
          </p:nvSpPr>
          <p:spPr>
            <a:xfrm>
              <a:off x="8021522" y="2036653"/>
              <a:ext cx="2616421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Защитник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5" name="3 неверный ответ" descr="крест, регулярный значок">
            <a:extLst>
              <a:ext uri="{FF2B5EF4-FFF2-40B4-BE49-F238E27FC236}">
                <a16:creationId xmlns:a16="http://schemas.microsoft.com/office/drawing/2014/main" id="{7063E369-6929-574A-31D9-600D04BAF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786" y="2141683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4">
            <a:extLst>
              <a:ext uri="{FF2B5EF4-FFF2-40B4-BE49-F238E27FC236}">
                <a16:creationId xmlns:a16="http://schemas.microsoft.com/office/drawing/2014/main" id="{832AF602-E971-A039-6562-F99CF81D4B8D}"/>
              </a:ext>
            </a:extLst>
          </p:cNvPr>
          <p:cNvGrpSpPr/>
          <p:nvPr/>
        </p:nvGrpSpPr>
        <p:grpSpPr>
          <a:xfrm>
            <a:off x="7004130" y="3603011"/>
            <a:ext cx="4793555" cy="1106522"/>
            <a:chOff x="7004130" y="3603011"/>
            <a:chExt cx="4793555" cy="1106522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943FECB-93FB-BFAB-550A-84C03BECE8AF}"/>
                </a:ext>
              </a:extLst>
            </p:cNvPr>
            <p:cNvSpPr/>
            <p:nvPr/>
          </p:nvSpPr>
          <p:spPr>
            <a:xfrm>
              <a:off x="7014949" y="360301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BF818EA2-699A-7104-E609-11212F260D61}"/>
                </a:ext>
              </a:extLst>
            </p:cNvPr>
            <p:cNvSpPr/>
            <p:nvPr/>
          </p:nvSpPr>
          <p:spPr>
            <a:xfrm>
              <a:off x="7004130" y="3716932"/>
              <a:ext cx="479355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Благородный волк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7" name="4 неверный ответ" descr="крест, регулярный значок">
            <a:extLst>
              <a:ext uri="{FF2B5EF4-FFF2-40B4-BE49-F238E27FC236}">
                <a16:creationId xmlns:a16="http://schemas.microsoft.com/office/drawing/2014/main" id="{A6094772-2221-6E32-C0CF-5B1D45829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129" y="3731662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Пояснение">
            <a:extLst>
              <a:ext uri="{FF2B5EF4-FFF2-40B4-BE49-F238E27FC236}">
                <a16:creationId xmlns:a16="http://schemas.microsoft.com/office/drawing/2014/main" id="{F1F3A106-5731-7232-DBB2-6CFDB69CA14A}"/>
              </a:ext>
            </a:extLst>
          </p:cNvPr>
          <p:cNvGrpSpPr/>
          <p:nvPr/>
        </p:nvGrpSpPr>
        <p:grpSpPr>
          <a:xfrm>
            <a:off x="716943" y="5022376"/>
            <a:ext cx="9750890" cy="1576317"/>
            <a:chOff x="716943" y="5022376"/>
            <a:chExt cx="9750890" cy="1576317"/>
          </a:xfrm>
        </p:grpSpPr>
        <p:sp>
          <p:nvSpPr>
            <p:cNvPr id="7" name="Блок-схема: альтернативный процесс 6">
              <a:extLst>
                <a:ext uri="{FF2B5EF4-FFF2-40B4-BE49-F238E27FC236}">
                  <a16:creationId xmlns:a16="http://schemas.microsoft.com/office/drawing/2014/main" id="{916FB39A-A555-69CD-188B-F1AB25BA62FF}"/>
                </a:ext>
              </a:extLst>
            </p:cNvPr>
            <p:cNvSpPr/>
            <p:nvPr/>
          </p:nvSpPr>
          <p:spPr>
            <a:xfrm>
              <a:off x="716943" y="5022376"/>
              <a:ext cx="9750890" cy="1576317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A47ADAC-5393-EDD7-3A29-16F4E00F620C}"/>
                </a:ext>
              </a:extLst>
            </p:cNvPr>
            <p:cNvSpPr/>
            <p:nvPr/>
          </p:nvSpPr>
          <p:spPr>
            <a:xfrm>
              <a:off x="834996" y="5133313"/>
              <a:ext cx="9514784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Философ носил еврейское имя, </a:t>
              </a:r>
            </a:p>
            <a:p>
              <a:pPr algn="ctr"/>
              <a:r>
                <a:rPr lang="ru-RU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которое в переводе означает «с нами бог»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467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Стрелка, фильм, кино, играть, игрок, начало, видео значок">
            <a:hlinkClick r:id="rId2" action="ppaction://hlinksldjump"/>
            <a:extLst>
              <a:ext uri="{FF2B5EF4-FFF2-40B4-BE49-F238E27FC236}">
                <a16:creationId xmlns:a16="http://schemas.microsoft.com/office/drawing/2014/main" id="{CA9BF3AA-3338-001A-9D56-DFE53D68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11" y="5575111"/>
            <a:ext cx="1282889" cy="128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D82753-CEBB-79F8-6F36-71CEA8612CA2}"/>
              </a:ext>
            </a:extLst>
          </p:cNvPr>
          <p:cNvSpPr/>
          <p:nvPr/>
        </p:nvSpPr>
        <p:spPr>
          <a:xfrm>
            <a:off x="368489" y="122714"/>
            <a:ext cx="11382232" cy="1444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D167DF-7996-B9BA-7CAE-B3BC43BFB465}"/>
              </a:ext>
            </a:extLst>
          </p:cNvPr>
          <p:cNvSpPr/>
          <p:nvPr/>
        </p:nvSpPr>
        <p:spPr>
          <a:xfrm>
            <a:off x="1209472" y="-40716"/>
            <a:ext cx="965283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Каким по счету ребенком был </a:t>
            </a:r>
          </a:p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И. Кант в семье?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3" name="1">
            <a:extLst>
              <a:ext uri="{FF2B5EF4-FFF2-40B4-BE49-F238E27FC236}">
                <a16:creationId xmlns:a16="http://schemas.microsoft.com/office/drawing/2014/main" id="{CF239BBC-BA5A-786A-4C41-1FD159C978F2}"/>
              </a:ext>
            </a:extLst>
          </p:cNvPr>
          <p:cNvGrpSpPr/>
          <p:nvPr/>
        </p:nvGrpSpPr>
        <p:grpSpPr>
          <a:xfrm>
            <a:off x="368489" y="1951630"/>
            <a:ext cx="4735773" cy="1106522"/>
            <a:chOff x="368489" y="1951630"/>
            <a:chExt cx="4735773" cy="1106522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107CED7-B18D-0BD8-8356-0F88C556A5F8}"/>
                </a:ext>
              </a:extLst>
            </p:cNvPr>
            <p:cNvSpPr/>
            <p:nvPr/>
          </p:nvSpPr>
          <p:spPr>
            <a:xfrm>
              <a:off x="368489" y="1951630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5A2FB027-0F3E-3320-1ABA-8A30B936E9D7}"/>
                </a:ext>
              </a:extLst>
            </p:cNvPr>
            <p:cNvSpPr/>
            <p:nvPr/>
          </p:nvSpPr>
          <p:spPr>
            <a:xfrm>
              <a:off x="1455800" y="2036654"/>
              <a:ext cx="2210862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Первым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9" name="2">
            <a:extLst>
              <a:ext uri="{FF2B5EF4-FFF2-40B4-BE49-F238E27FC236}">
                <a16:creationId xmlns:a16="http://schemas.microsoft.com/office/drawing/2014/main" id="{90159EE6-0AE8-240F-4433-0BAC7CE2659E}"/>
              </a:ext>
            </a:extLst>
          </p:cNvPr>
          <p:cNvGrpSpPr/>
          <p:nvPr/>
        </p:nvGrpSpPr>
        <p:grpSpPr>
          <a:xfrm>
            <a:off x="368489" y="3643953"/>
            <a:ext cx="4735773" cy="1106522"/>
            <a:chOff x="368489" y="3643953"/>
            <a:chExt cx="4735773" cy="1106522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9EF09D1E-A1A8-CCB9-12AD-9D765D259908}"/>
                </a:ext>
              </a:extLst>
            </p:cNvPr>
            <p:cNvSpPr/>
            <p:nvPr/>
          </p:nvSpPr>
          <p:spPr>
            <a:xfrm>
              <a:off x="368489" y="3643953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E17F919A-9EC8-345A-7E66-D8A5868839DE}"/>
                </a:ext>
              </a:extLst>
            </p:cNvPr>
            <p:cNvSpPr/>
            <p:nvPr/>
          </p:nvSpPr>
          <p:spPr>
            <a:xfrm>
              <a:off x="1674611" y="3721387"/>
              <a:ext cx="212353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Вторым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2054" name="2 неверный ответ" descr="крест, регулярный значок">
            <a:extLst>
              <a:ext uri="{FF2B5EF4-FFF2-40B4-BE49-F238E27FC236}">
                <a16:creationId xmlns:a16="http://schemas.microsoft.com/office/drawing/2014/main" id="{77DBA1E8-6CF5-9DAA-739C-FD8F4250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803" y="3780931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3">
            <a:extLst>
              <a:ext uri="{FF2B5EF4-FFF2-40B4-BE49-F238E27FC236}">
                <a16:creationId xmlns:a16="http://schemas.microsoft.com/office/drawing/2014/main" id="{738017EE-EF70-B0ED-DD53-2CB7652B2D50}"/>
              </a:ext>
            </a:extLst>
          </p:cNvPr>
          <p:cNvGrpSpPr/>
          <p:nvPr/>
        </p:nvGrpSpPr>
        <p:grpSpPr>
          <a:xfrm>
            <a:off x="7014949" y="1967121"/>
            <a:ext cx="4735773" cy="1106522"/>
            <a:chOff x="7014949" y="1967121"/>
            <a:chExt cx="4735773" cy="110652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ED907D9-C333-36AD-B111-6988E7807C09}"/>
                </a:ext>
              </a:extLst>
            </p:cNvPr>
            <p:cNvSpPr/>
            <p:nvPr/>
          </p:nvSpPr>
          <p:spPr>
            <a:xfrm>
              <a:off x="7014949" y="196712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1145D6D0-9FBA-2F23-B189-31942DAA4198}"/>
                </a:ext>
              </a:extLst>
            </p:cNvPr>
            <p:cNvSpPr/>
            <p:nvPr/>
          </p:nvSpPr>
          <p:spPr>
            <a:xfrm>
              <a:off x="8212601" y="2036653"/>
              <a:ext cx="2234266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Третьим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5" name="3 неверный ответ" descr="крест, регулярный значок">
            <a:extLst>
              <a:ext uri="{FF2B5EF4-FFF2-40B4-BE49-F238E27FC236}">
                <a16:creationId xmlns:a16="http://schemas.microsoft.com/office/drawing/2014/main" id="{7063E369-6929-574A-31D9-600D04BAF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786" y="2141683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4">
            <a:extLst>
              <a:ext uri="{FF2B5EF4-FFF2-40B4-BE49-F238E27FC236}">
                <a16:creationId xmlns:a16="http://schemas.microsoft.com/office/drawing/2014/main" id="{4C923F59-213F-909A-81AD-3CA3D5095414}"/>
              </a:ext>
            </a:extLst>
          </p:cNvPr>
          <p:cNvGrpSpPr/>
          <p:nvPr/>
        </p:nvGrpSpPr>
        <p:grpSpPr>
          <a:xfrm>
            <a:off x="7014949" y="3603011"/>
            <a:ext cx="4735773" cy="1106522"/>
            <a:chOff x="7014949" y="3603011"/>
            <a:chExt cx="4735773" cy="1106522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943FECB-93FB-BFAB-550A-84C03BECE8AF}"/>
                </a:ext>
              </a:extLst>
            </p:cNvPr>
            <p:cNvSpPr/>
            <p:nvPr/>
          </p:nvSpPr>
          <p:spPr>
            <a:xfrm>
              <a:off x="7014949" y="360301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BF818EA2-699A-7104-E609-11212F260D61}"/>
                </a:ext>
              </a:extLst>
            </p:cNvPr>
            <p:cNvSpPr/>
            <p:nvPr/>
          </p:nvSpPr>
          <p:spPr>
            <a:xfrm>
              <a:off x="7952307" y="3716932"/>
              <a:ext cx="289720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Четвёртым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7" name="1 неверный ответ" descr="крест, регулярный значок">
            <a:extLst>
              <a:ext uri="{FF2B5EF4-FFF2-40B4-BE49-F238E27FC236}">
                <a16:creationId xmlns:a16="http://schemas.microsoft.com/office/drawing/2014/main" id="{A6094772-2221-6E32-C0CF-5B1D45829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3973" y="2109398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Пояснение">
            <a:extLst>
              <a:ext uri="{FF2B5EF4-FFF2-40B4-BE49-F238E27FC236}">
                <a16:creationId xmlns:a16="http://schemas.microsoft.com/office/drawing/2014/main" id="{F33C44FD-5809-D542-2369-6A844AE2EC48}"/>
              </a:ext>
            </a:extLst>
          </p:cNvPr>
          <p:cNvGrpSpPr/>
          <p:nvPr/>
        </p:nvGrpSpPr>
        <p:grpSpPr>
          <a:xfrm>
            <a:off x="616473" y="5022376"/>
            <a:ext cx="9951827" cy="1576317"/>
            <a:chOff x="616473" y="5022376"/>
            <a:chExt cx="9951827" cy="1576317"/>
          </a:xfrm>
        </p:grpSpPr>
        <p:sp>
          <p:nvSpPr>
            <p:cNvPr id="7" name="Блок-схема: альтернативный процесс 6">
              <a:extLst>
                <a:ext uri="{FF2B5EF4-FFF2-40B4-BE49-F238E27FC236}">
                  <a16:creationId xmlns:a16="http://schemas.microsoft.com/office/drawing/2014/main" id="{916FB39A-A555-69CD-188B-F1AB25BA62FF}"/>
                </a:ext>
              </a:extLst>
            </p:cNvPr>
            <p:cNvSpPr/>
            <p:nvPr/>
          </p:nvSpPr>
          <p:spPr>
            <a:xfrm>
              <a:off x="716943" y="5022376"/>
              <a:ext cx="9750890" cy="1576317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A47ADAC-5393-EDD7-3A29-16F4E00F620C}"/>
                </a:ext>
              </a:extLst>
            </p:cNvPr>
            <p:cNvSpPr/>
            <p:nvPr/>
          </p:nvSpPr>
          <p:spPr>
            <a:xfrm>
              <a:off x="616473" y="5133313"/>
              <a:ext cx="9951827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4 ребенком в семье, состоящей из 11 детей. </a:t>
              </a:r>
            </a:p>
            <a:p>
              <a:pPr algn="ctr"/>
              <a:r>
                <a:rPr lang="ru-RU" sz="4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Шестеро из них умерли ещё в детстве</a:t>
              </a:r>
            </a:p>
          </p:txBody>
        </p:sp>
      </p:grpSp>
      <p:pic>
        <p:nvPicPr>
          <p:cNvPr id="2052" name="Верный ответ" descr="галочка, Марк значок">
            <a:extLst>
              <a:ext uri="{FF2B5EF4-FFF2-40B4-BE49-F238E27FC236}">
                <a16:creationId xmlns:a16="http://schemas.microsoft.com/office/drawing/2014/main" id="{E1FC0019-9F28-73F9-DFBA-80EE4869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394" y="3748868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607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Стрелка, фильм, кино, играть, игрок, начало, видео значок">
            <a:hlinkClick r:id="rId2" action="ppaction://hlinksldjump"/>
            <a:extLst>
              <a:ext uri="{FF2B5EF4-FFF2-40B4-BE49-F238E27FC236}">
                <a16:creationId xmlns:a16="http://schemas.microsoft.com/office/drawing/2014/main" id="{CA9BF3AA-3338-001A-9D56-DFE53D68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11" y="5575111"/>
            <a:ext cx="1282889" cy="128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D82753-CEBB-79F8-6F36-71CEA8612CA2}"/>
              </a:ext>
            </a:extLst>
          </p:cNvPr>
          <p:cNvSpPr/>
          <p:nvPr/>
        </p:nvSpPr>
        <p:spPr>
          <a:xfrm>
            <a:off x="270334" y="81572"/>
            <a:ext cx="11480387" cy="1703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D167DF-7996-B9BA-7CAE-B3BC43BFB465}"/>
              </a:ext>
            </a:extLst>
          </p:cNvPr>
          <p:cNvSpPr/>
          <p:nvPr/>
        </p:nvSpPr>
        <p:spPr>
          <a:xfrm>
            <a:off x="677786" y="123203"/>
            <a:ext cx="1083642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Что общего между </a:t>
            </a:r>
          </a:p>
          <a:p>
            <a:pPr algn="ctr"/>
            <a:r>
              <a:rPr lang="ru-RU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В. Ульяновым (Лениным) и </a:t>
            </a:r>
            <a:r>
              <a:rPr lang="ru-RU" sz="48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И</a:t>
            </a:r>
            <a:r>
              <a:rPr lang="ru-RU" sz="4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. Кантом?</a:t>
            </a:r>
            <a:endParaRPr lang="ru-RU" sz="48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18" name="1">
            <a:extLst>
              <a:ext uri="{FF2B5EF4-FFF2-40B4-BE49-F238E27FC236}">
                <a16:creationId xmlns:a16="http://schemas.microsoft.com/office/drawing/2014/main" id="{E104C19F-F081-84C8-2FA9-4B477D23BAC4}"/>
              </a:ext>
            </a:extLst>
          </p:cNvPr>
          <p:cNvGrpSpPr/>
          <p:nvPr/>
        </p:nvGrpSpPr>
        <p:grpSpPr>
          <a:xfrm>
            <a:off x="368489" y="1951630"/>
            <a:ext cx="4735773" cy="1106522"/>
            <a:chOff x="368489" y="1951630"/>
            <a:chExt cx="4735773" cy="1106522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107CED7-B18D-0BD8-8356-0F88C556A5F8}"/>
                </a:ext>
              </a:extLst>
            </p:cNvPr>
            <p:cNvSpPr/>
            <p:nvPr/>
          </p:nvSpPr>
          <p:spPr>
            <a:xfrm>
              <a:off x="368489" y="1951630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5A2FB027-0F3E-3320-1ABA-8A30B936E9D7}"/>
                </a:ext>
              </a:extLst>
            </p:cNvPr>
            <p:cNvSpPr/>
            <p:nvPr/>
          </p:nvSpPr>
          <p:spPr>
            <a:xfrm>
              <a:off x="902157" y="2036654"/>
              <a:ext cx="3318152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День смерти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20" name="2">
            <a:extLst>
              <a:ext uri="{FF2B5EF4-FFF2-40B4-BE49-F238E27FC236}">
                <a16:creationId xmlns:a16="http://schemas.microsoft.com/office/drawing/2014/main" id="{0B0C62C1-EF18-1AFD-7685-8C767D4BC558}"/>
              </a:ext>
            </a:extLst>
          </p:cNvPr>
          <p:cNvGrpSpPr/>
          <p:nvPr/>
        </p:nvGrpSpPr>
        <p:grpSpPr>
          <a:xfrm>
            <a:off x="368489" y="3643953"/>
            <a:ext cx="4735773" cy="1106522"/>
            <a:chOff x="368489" y="3643953"/>
            <a:chExt cx="4735773" cy="1106522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9EF09D1E-A1A8-CCB9-12AD-9D765D259908}"/>
                </a:ext>
              </a:extLst>
            </p:cNvPr>
            <p:cNvSpPr/>
            <p:nvPr/>
          </p:nvSpPr>
          <p:spPr>
            <a:xfrm>
              <a:off x="368489" y="3643953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E17F919A-9EC8-345A-7E66-D8A5868839DE}"/>
                </a:ext>
              </a:extLst>
            </p:cNvPr>
            <p:cNvSpPr/>
            <p:nvPr/>
          </p:nvSpPr>
          <p:spPr>
            <a:xfrm>
              <a:off x="552510" y="3721387"/>
              <a:ext cx="4367735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Место рождения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2054" name="2 неверный ответ" descr="крест, регулярный значок">
            <a:extLst>
              <a:ext uri="{FF2B5EF4-FFF2-40B4-BE49-F238E27FC236}">
                <a16:creationId xmlns:a16="http://schemas.microsoft.com/office/drawing/2014/main" id="{77DBA1E8-6CF5-9DAA-739C-FD8F4250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803" y="3780931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3">
            <a:extLst>
              <a:ext uri="{FF2B5EF4-FFF2-40B4-BE49-F238E27FC236}">
                <a16:creationId xmlns:a16="http://schemas.microsoft.com/office/drawing/2014/main" id="{C2E88B56-B233-13CA-CCBA-857B31A5DEC0}"/>
              </a:ext>
            </a:extLst>
          </p:cNvPr>
          <p:cNvGrpSpPr/>
          <p:nvPr/>
        </p:nvGrpSpPr>
        <p:grpSpPr>
          <a:xfrm>
            <a:off x="7014949" y="1967121"/>
            <a:ext cx="4735773" cy="1106522"/>
            <a:chOff x="7014949" y="1967121"/>
            <a:chExt cx="4735773" cy="110652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ED907D9-C333-36AD-B111-6988E7807C09}"/>
                </a:ext>
              </a:extLst>
            </p:cNvPr>
            <p:cNvSpPr/>
            <p:nvPr/>
          </p:nvSpPr>
          <p:spPr>
            <a:xfrm>
              <a:off x="7014949" y="196712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1145D6D0-9FBA-2F23-B189-31942DAA4198}"/>
                </a:ext>
              </a:extLst>
            </p:cNvPr>
            <p:cNvSpPr/>
            <p:nvPr/>
          </p:nvSpPr>
          <p:spPr>
            <a:xfrm>
              <a:off x="7287991" y="2036653"/>
              <a:ext cx="408349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День рождения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5" name="1 неверный ответ" descr="крест, регулярный значок">
            <a:extLst>
              <a:ext uri="{FF2B5EF4-FFF2-40B4-BE49-F238E27FC236}">
                <a16:creationId xmlns:a16="http://schemas.microsoft.com/office/drawing/2014/main" id="{7063E369-6929-574A-31D9-600D04BAF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123" y="2056550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4">
            <a:extLst>
              <a:ext uri="{FF2B5EF4-FFF2-40B4-BE49-F238E27FC236}">
                <a16:creationId xmlns:a16="http://schemas.microsoft.com/office/drawing/2014/main" id="{A7F28E67-5158-6BAA-A56B-E9505DA311C4}"/>
              </a:ext>
            </a:extLst>
          </p:cNvPr>
          <p:cNvGrpSpPr/>
          <p:nvPr/>
        </p:nvGrpSpPr>
        <p:grpSpPr>
          <a:xfrm>
            <a:off x="7014949" y="3505942"/>
            <a:ext cx="4735773" cy="1203591"/>
            <a:chOff x="7014949" y="3505942"/>
            <a:chExt cx="4735773" cy="1203591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943FECB-93FB-BFAB-550A-84C03BECE8AF}"/>
                </a:ext>
              </a:extLst>
            </p:cNvPr>
            <p:cNvSpPr/>
            <p:nvPr/>
          </p:nvSpPr>
          <p:spPr>
            <a:xfrm>
              <a:off x="7014949" y="360301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BF818EA2-699A-7104-E609-11212F260D61}"/>
                </a:ext>
              </a:extLst>
            </p:cNvPr>
            <p:cNvSpPr/>
            <p:nvPr/>
          </p:nvSpPr>
          <p:spPr>
            <a:xfrm>
              <a:off x="7959854" y="3505942"/>
              <a:ext cx="2904834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36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Очерёдность </a:t>
              </a:r>
            </a:p>
            <a:p>
              <a:pPr algn="ctr"/>
              <a:r>
                <a:rPr lang="ru-RU" sz="36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рождения</a:t>
              </a:r>
              <a:endParaRPr lang="ru-RU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9" name="2 правильный ответ" descr="галочка, Марк значок">
            <a:extLst>
              <a:ext uri="{FF2B5EF4-FFF2-40B4-BE49-F238E27FC236}">
                <a16:creationId xmlns:a16="http://schemas.microsoft.com/office/drawing/2014/main" id="{31FC5B9D-9A7D-A9C9-B5A4-1B3D139AE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066" y="3757171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1 правильный ответ" descr="галочка, Марк значок">
            <a:extLst>
              <a:ext uri="{FF2B5EF4-FFF2-40B4-BE49-F238E27FC236}">
                <a16:creationId xmlns:a16="http://schemas.microsoft.com/office/drawing/2014/main" id="{E1FC0019-9F28-73F9-DFBA-80EE4869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8097" y="2114087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Пояснение">
            <a:extLst>
              <a:ext uri="{FF2B5EF4-FFF2-40B4-BE49-F238E27FC236}">
                <a16:creationId xmlns:a16="http://schemas.microsoft.com/office/drawing/2014/main" id="{1D5523B3-F5E7-28A3-1DD2-A9B9C0A92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721" y="95859"/>
            <a:ext cx="114300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5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Стрелка, фильм, кино, играть, игрок, начало, видео значок">
            <a:hlinkClick r:id="rId2" action="ppaction://hlinksldjump"/>
            <a:extLst>
              <a:ext uri="{FF2B5EF4-FFF2-40B4-BE49-F238E27FC236}">
                <a16:creationId xmlns:a16="http://schemas.microsoft.com/office/drawing/2014/main" id="{CA9BF3AA-3338-001A-9D56-DFE53D68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11" y="5575111"/>
            <a:ext cx="1282889" cy="128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D82753-CEBB-79F8-6F36-71CEA8612CA2}"/>
              </a:ext>
            </a:extLst>
          </p:cNvPr>
          <p:cNvSpPr/>
          <p:nvPr/>
        </p:nvSpPr>
        <p:spPr>
          <a:xfrm>
            <a:off x="368489" y="259307"/>
            <a:ext cx="11382233" cy="13794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D167DF-7996-B9BA-7CAE-B3BC43BFB465}"/>
              </a:ext>
            </a:extLst>
          </p:cNvPr>
          <p:cNvSpPr/>
          <p:nvPr/>
        </p:nvSpPr>
        <p:spPr>
          <a:xfrm>
            <a:off x="199635" y="167529"/>
            <a:ext cx="1171994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 каком известном произведении герой приводит</a:t>
            </a:r>
          </a:p>
          <a:p>
            <a:pPr algn="ctr"/>
            <a:r>
              <a:rPr lang="ru-RU" sz="4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кантовское доказательство?</a:t>
            </a:r>
            <a:endParaRPr lang="ru-RU" sz="40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3" name="1">
            <a:extLst>
              <a:ext uri="{FF2B5EF4-FFF2-40B4-BE49-F238E27FC236}">
                <a16:creationId xmlns:a16="http://schemas.microsoft.com/office/drawing/2014/main" id="{4AFD6208-AB11-79BA-B4A8-D60ADF601986}"/>
              </a:ext>
            </a:extLst>
          </p:cNvPr>
          <p:cNvGrpSpPr/>
          <p:nvPr/>
        </p:nvGrpSpPr>
        <p:grpSpPr>
          <a:xfrm>
            <a:off x="368489" y="1796115"/>
            <a:ext cx="4735773" cy="1323439"/>
            <a:chOff x="368489" y="1796115"/>
            <a:chExt cx="4735773" cy="1323439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107CED7-B18D-0BD8-8356-0F88C556A5F8}"/>
                </a:ext>
              </a:extLst>
            </p:cNvPr>
            <p:cNvSpPr/>
            <p:nvPr/>
          </p:nvSpPr>
          <p:spPr>
            <a:xfrm>
              <a:off x="368489" y="1951630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5A2FB027-0F3E-3320-1ABA-8A30B936E9D7}"/>
                </a:ext>
              </a:extLst>
            </p:cNvPr>
            <p:cNvSpPr/>
            <p:nvPr/>
          </p:nvSpPr>
          <p:spPr>
            <a:xfrm>
              <a:off x="931903" y="1796115"/>
              <a:ext cx="3285836" cy="132343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«Мастер </a:t>
              </a:r>
            </a:p>
            <a:p>
              <a:pPr algn="ctr"/>
              <a:r>
                <a:rPr lang="ru-RU" sz="40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и Маргарита»</a:t>
              </a:r>
              <a:endParaRPr lang="ru-RU" sz="4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2052" name="Верный ответ" descr="галочка, Марк значок">
            <a:extLst>
              <a:ext uri="{FF2B5EF4-FFF2-40B4-BE49-F238E27FC236}">
                <a16:creationId xmlns:a16="http://schemas.microsoft.com/office/drawing/2014/main" id="{E1FC0019-9F28-73F9-DFBA-80EE4869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348" y="2125652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2">
            <a:extLst>
              <a:ext uri="{FF2B5EF4-FFF2-40B4-BE49-F238E27FC236}">
                <a16:creationId xmlns:a16="http://schemas.microsoft.com/office/drawing/2014/main" id="{D2D7DDEA-07F3-0720-7C38-6B0608CEE529}"/>
              </a:ext>
            </a:extLst>
          </p:cNvPr>
          <p:cNvGrpSpPr/>
          <p:nvPr/>
        </p:nvGrpSpPr>
        <p:grpSpPr>
          <a:xfrm>
            <a:off x="368489" y="3643953"/>
            <a:ext cx="4735773" cy="1106522"/>
            <a:chOff x="368489" y="3643953"/>
            <a:chExt cx="4735773" cy="1106522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9EF09D1E-A1A8-CCB9-12AD-9D765D259908}"/>
                </a:ext>
              </a:extLst>
            </p:cNvPr>
            <p:cNvSpPr/>
            <p:nvPr/>
          </p:nvSpPr>
          <p:spPr>
            <a:xfrm>
              <a:off x="368489" y="3643953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E17F919A-9EC8-345A-7E66-D8A5868839DE}"/>
                </a:ext>
              </a:extLst>
            </p:cNvPr>
            <p:cNvSpPr/>
            <p:nvPr/>
          </p:nvSpPr>
          <p:spPr>
            <a:xfrm>
              <a:off x="784561" y="3721387"/>
              <a:ext cx="390363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«Война и мир»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2054" name="2 неверный ответ" descr="крест, регулярный значок">
            <a:extLst>
              <a:ext uri="{FF2B5EF4-FFF2-40B4-BE49-F238E27FC236}">
                <a16:creationId xmlns:a16="http://schemas.microsoft.com/office/drawing/2014/main" id="{77DBA1E8-6CF5-9DAA-739C-FD8F4250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803" y="3780931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3">
            <a:extLst>
              <a:ext uri="{FF2B5EF4-FFF2-40B4-BE49-F238E27FC236}">
                <a16:creationId xmlns:a16="http://schemas.microsoft.com/office/drawing/2014/main" id="{928A9DFB-E25F-1612-F0F2-28027C0DA66B}"/>
              </a:ext>
            </a:extLst>
          </p:cNvPr>
          <p:cNvGrpSpPr/>
          <p:nvPr/>
        </p:nvGrpSpPr>
        <p:grpSpPr>
          <a:xfrm>
            <a:off x="7014949" y="1967121"/>
            <a:ext cx="4735773" cy="1106522"/>
            <a:chOff x="7014949" y="1967121"/>
            <a:chExt cx="4735773" cy="110652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ED907D9-C333-36AD-B111-6988E7807C09}"/>
                </a:ext>
              </a:extLst>
            </p:cNvPr>
            <p:cNvSpPr/>
            <p:nvPr/>
          </p:nvSpPr>
          <p:spPr>
            <a:xfrm>
              <a:off x="7014949" y="196712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1145D6D0-9FBA-2F23-B189-31942DAA4198}"/>
                </a:ext>
              </a:extLst>
            </p:cNvPr>
            <p:cNvSpPr/>
            <p:nvPr/>
          </p:nvSpPr>
          <p:spPr>
            <a:xfrm>
              <a:off x="8167845" y="2036653"/>
              <a:ext cx="2323778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«Идиот»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5" name="3 неверный ответ" descr="крест, регулярный значок">
            <a:extLst>
              <a:ext uri="{FF2B5EF4-FFF2-40B4-BE49-F238E27FC236}">
                <a16:creationId xmlns:a16="http://schemas.microsoft.com/office/drawing/2014/main" id="{7063E369-6929-574A-31D9-600D04BAF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786" y="2141683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4">
            <a:extLst>
              <a:ext uri="{FF2B5EF4-FFF2-40B4-BE49-F238E27FC236}">
                <a16:creationId xmlns:a16="http://schemas.microsoft.com/office/drawing/2014/main" id="{7C62B6B0-5E1B-5F22-6B19-E3A930194F23}"/>
              </a:ext>
            </a:extLst>
          </p:cNvPr>
          <p:cNvGrpSpPr/>
          <p:nvPr/>
        </p:nvGrpSpPr>
        <p:grpSpPr>
          <a:xfrm>
            <a:off x="7014949" y="3603011"/>
            <a:ext cx="4735773" cy="1106522"/>
            <a:chOff x="7014949" y="3603011"/>
            <a:chExt cx="4735773" cy="1106522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943FECB-93FB-BFAB-550A-84C03BECE8AF}"/>
                </a:ext>
              </a:extLst>
            </p:cNvPr>
            <p:cNvSpPr/>
            <p:nvPr/>
          </p:nvSpPr>
          <p:spPr>
            <a:xfrm>
              <a:off x="7014949" y="360301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BF818EA2-699A-7104-E609-11212F260D61}"/>
                </a:ext>
              </a:extLst>
            </p:cNvPr>
            <p:cNvSpPr/>
            <p:nvPr/>
          </p:nvSpPr>
          <p:spPr>
            <a:xfrm>
              <a:off x="7229771" y="3716932"/>
              <a:ext cx="4342279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«Белая гвардия»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7" name="4 неверный ответ" descr="крест, регулярный значок">
            <a:extLst>
              <a:ext uri="{FF2B5EF4-FFF2-40B4-BE49-F238E27FC236}">
                <a16:creationId xmlns:a16="http://schemas.microsoft.com/office/drawing/2014/main" id="{A6094772-2221-6E32-C0CF-5B1D45829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4129" y="3731662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Пояснение">
            <a:extLst>
              <a:ext uri="{FF2B5EF4-FFF2-40B4-BE49-F238E27FC236}">
                <a16:creationId xmlns:a16="http://schemas.microsoft.com/office/drawing/2014/main" id="{74690BD3-0B68-115C-6C29-A01354B7E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635" y="259307"/>
            <a:ext cx="118681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50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Стрелка, фильм, кино, играть, игрок, начало, видео значок">
            <a:hlinkClick r:id="rId2" action="ppaction://hlinksldjump"/>
            <a:extLst>
              <a:ext uri="{FF2B5EF4-FFF2-40B4-BE49-F238E27FC236}">
                <a16:creationId xmlns:a16="http://schemas.microsoft.com/office/drawing/2014/main" id="{CA9BF3AA-3338-001A-9D56-DFE53D68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11" y="5575111"/>
            <a:ext cx="1282889" cy="128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D82753-CEBB-79F8-6F36-71CEA8612CA2}"/>
              </a:ext>
            </a:extLst>
          </p:cNvPr>
          <p:cNvSpPr/>
          <p:nvPr/>
        </p:nvSpPr>
        <p:spPr>
          <a:xfrm>
            <a:off x="415452" y="100235"/>
            <a:ext cx="11382233" cy="15054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D167DF-7996-B9BA-7CAE-B3BC43BFB465}"/>
              </a:ext>
            </a:extLst>
          </p:cNvPr>
          <p:cNvSpPr/>
          <p:nvPr/>
        </p:nvSpPr>
        <p:spPr>
          <a:xfrm>
            <a:off x="1522376" y="-96050"/>
            <a:ext cx="9147248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Как вы думаете, сколько раз </a:t>
            </a:r>
          </a:p>
          <a:p>
            <a:pPr algn="ctr"/>
            <a:r>
              <a:rPr lang="ru-RU" sz="5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в день кушал Кант?</a:t>
            </a:r>
            <a:endParaRPr lang="ru-RU" sz="54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18" name="1">
            <a:extLst>
              <a:ext uri="{FF2B5EF4-FFF2-40B4-BE49-F238E27FC236}">
                <a16:creationId xmlns:a16="http://schemas.microsoft.com/office/drawing/2014/main" id="{6ED90767-F093-1166-FC10-DB11EFE647C7}"/>
              </a:ext>
            </a:extLst>
          </p:cNvPr>
          <p:cNvGrpSpPr/>
          <p:nvPr/>
        </p:nvGrpSpPr>
        <p:grpSpPr>
          <a:xfrm>
            <a:off x="368489" y="1951630"/>
            <a:ext cx="4735773" cy="1106522"/>
            <a:chOff x="368489" y="1951630"/>
            <a:chExt cx="4735773" cy="1106522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107CED7-B18D-0BD8-8356-0F88C556A5F8}"/>
                </a:ext>
              </a:extLst>
            </p:cNvPr>
            <p:cNvSpPr/>
            <p:nvPr/>
          </p:nvSpPr>
          <p:spPr>
            <a:xfrm>
              <a:off x="368489" y="1951630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5A2FB027-0F3E-3320-1ABA-8A30B936E9D7}"/>
                </a:ext>
              </a:extLst>
            </p:cNvPr>
            <p:cNvSpPr/>
            <p:nvPr/>
          </p:nvSpPr>
          <p:spPr>
            <a:xfrm>
              <a:off x="2326230" y="2036654"/>
              <a:ext cx="47000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4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9" name="2">
            <a:extLst>
              <a:ext uri="{FF2B5EF4-FFF2-40B4-BE49-F238E27FC236}">
                <a16:creationId xmlns:a16="http://schemas.microsoft.com/office/drawing/2014/main" id="{87119C84-0A0E-2106-0DB2-8BA26017494B}"/>
              </a:ext>
            </a:extLst>
          </p:cNvPr>
          <p:cNvGrpSpPr/>
          <p:nvPr/>
        </p:nvGrpSpPr>
        <p:grpSpPr>
          <a:xfrm>
            <a:off x="368489" y="3643953"/>
            <a:ext cx="4735773" cy="1106522"/>
            <a:chOff x="368489" y="3643953"/>
            <a:chExt cx="4735773" cy="1106522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9EF09D1E-A1A8-CCB9-12AD-9D765D259908}"/>
                </a:ext>
              </a:extLst>
            </p:cNvPr>
            <p:cNvSpPr/>
            <p:nvPr/>
          </p:nvSpPr>
          <p:spPr>
            <a:xfrm>
              <a:off x="368489" y="3643953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E17F919A-9EC8-345A-7E66-D8A5868839DE}"/>
                </a:ext>
              </a:extLst>
            </p:cNvPr>
            <p:cNvSpPr/>
            <p:nvPr/>
          </p:nvSpPr>
          <p:spPr>
            <a:xfrm>
              <a:off x="2501374" y="3721387"/>
              <a:ext cx="47000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3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2054" name="2 неверный ответ" descr="крест, регулярный значок">
            <a:extLst>
              <a:ext uri="{FF2B5EF4-FFF2-40B4-BE49-F238E27FC236}">
                <a16:creationId xmlns:a16="http://schemas.microsoft.com/office/drawing/2014/main" id="{77DBA1E8-6CF5-9DAA-739C-FD8F4250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803" y="3780931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3">
            <a:extLst>
              <a:ext uri="{FF2B5EF4-FFF2-40B4-BE49-F238E27FC236}">
                <a16:creationId xmlns:a16="http://schemas.microsoft.com/office/drawing/2014/main" id="{FA58D0CF-1DD2-25BC-8816-41A299618542}"/>
              </a:ext>
            </a:extLst>
          </p:cNvPr>
          <p:cNvGrpSpPr/>
          <p:nvPr/>
        </p:nvGrpSpPr>
        <p:grpSpPr>
          <a:xfrm>
            <a:off x="7014949" y="1967121"/>
            <a:ext cx="4735773" cy="1106522"/>
            <a:chOff x="7014949" y="1967121"/>
            <a:chExt cx="4735773" cy="110652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ED907D9-C333-36AD-B111-6988E7807C09}"/>
                </a:ext>
              </a:extLst>
            </p:cNvPr>
            <p:cNvSpPr/>
            <p:nvPr/>
          </p:nvSpPr>
          <p:spPr>
            <a:xfrm>
              <a:off x="7014949" y="196712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1145D6D0-9FBA-2F23-B189-31942DAA4198}"/>
                </a:ext>
              </a:extLst>
            </p:cNvPr>
            <p:cNvSpPr/>
            <p:nvPr/>
          </p:nvSpPr>
          <p:spPr>
            <a:xfrm>
              <a:off x="9094732" y="2036653"/>
              <a:ext cx="47000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2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5" name="3 неверный ответ" descr="крест, регулярный значок">
            <a:extLst>
              <a:ext uri="{FF2B5EF4-FFF2-40B4-BE49-F238E27FC236}">
                <a16:creationId xmlns:a16="http://schemas.microsoft.com/office/drawing/2014/main" id="{7063E369-6929-574A-31D9-600D04BAF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786" y="2141683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4">
            <a:extLst>
              <a:ext uri="{FF2B5EF4-FFF2-40B4-BE49-F238E27FC236}">
                <a16:creationId xmlns:a16="http://schemas.microsoft.com/office/drawing/2014/main" id="{BED9D22B-90DD-D294-E7BD-200F645CC38C}"/>
              </a:ext>
            </a:extLst>
          </p:cNvPr>
          <p:cNvGrpSpPr/>
          <p:nvPr/>
        </p:nvGrpSpPr>
        <p:grpSpPr>
          <a:xfrm>
            <a:off x="7014949" y="3603011"/>
            <a:ext cx="4735773" cy="1106522"/>
            <a:chOff x="7014949" y="3603011"/>
            <a:chExt cx="4735773" cy="1106522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943FECB-93FB-BFAB-550A-84C03BECE8AF}"/>
                </a:ext>
              </a:extLst>
            </p:cNvPr>
            <p:cNvSpPr/>
            <p:nvPr/>
          </p:nvSpPr>
          <p:spPr>
            <a:xfrm>
              <a:off x="7014949" y="360301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BF818EA2-699A-7104-E609-11212F260D61}"/>
                </a:ext>
              </a:extLst>
            </p:cNvPr>
            <p:cNvSpPr/>
            <p:nvPr/>
          </p:nvSpPr>
          <p:spPr>
            <a:xfrm>
              <a:off x="9165907" y="3716932"/>
              <a:ext cx="47000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1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7" name="1 неверный ответ" descr="крест, регулярный значок">
            <a:extLst>
              <a:ext uri="{FF2B5EF4-FFF2-40B4-BE49-F238E27FC236}">
                <a16:creationId xmlns:a16="http://schemas.microsoft.com/office/drawing/2014/main" id="{A6094772-2221-6E32-C0CF-5B1D45829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872" y="2106504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Верный ответ" descr="галочка, Марк значок">
            <a:extLst>
              <a:ext uri="{FF2B5EF4-FFF2-40B4-BE49-F238E27FC236}">
                <a16:creationId xmlns:a16="http://schemas.microsoft.com/office/drawing/2014/main" id="{E1FC0019-9F28-73F9-DFBA-80EE4869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066" y="3796454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Пояснение">
            <a:extLst>
              <a:ext uri="{FF2B5EF4-FFF2-40B4-BE49-F238E27FC236}">
                <a16:creationId xmlns:a16="http://schemas.microsoft.com/office/drawing/2014/main" id="{089C6BC7-22E7-B451-1CAF-F945B3A90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18" y="100235"/>
            <a:ext cx="113866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6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Стрелка, фильм, кино, играть, игрок, начало, видео значок">
            <a:hlinkClick r:id="rId2" action="ppaction://hlinksldjump"/>
            <a:extLst>
              <a:ext uri="{FF2B5EF4-FFF2-40B4-BE49-F238E27FC236}">
                <a16:creationId xmlns:a16="http://schemas.microsoft.com/office/drawing/2014/main" id="{CA9BF3AA-3338-001A-9D56-DFE53D68C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9111" y="5575111"/>
            <a:ext cx="1282889" cy="128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ED82753-CEBB-79F8-6F36-71CEA8612CA2}"/>
              </a:ext>
            </a:extLst>
          </p:cNvPr>
          <p:cNvSpPr/>
          <p:nvPr/>
        </p:nvSpPr>
        <p:spPr>
          <a:xfrm>
            <a:off x="368490" y="259307"/>
            <a:ext cx="11382232" cy="11065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AD167DF-7996-B9BA-7CAE-B3BC43BFB465}"/>
              </a:ext>
            </a:extLst>
          </p:cNvPr>
          <p:cNvSpPr/>
          <p:nvPr/>
        </p:nvSpPr>
        <p:spPr>
          <a:xfrm>
            <a:off x="368489" y="259307"/>
            <a:ext cx="1138223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Пришедшие к власти в Германии нацисты, выставляли Канта «истинным арийцем». Кем были предки Канта?</a:t>
            </a:r>
            <a:endParaRPr lang="ru-RU" sz="3200" b="1" cap="none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pSp>
        <p:nvGrpSpPr>
          <p:cNvPr id="3" name="1">
            <a:extLst>
              <a:ext uri="{FF2B5EF4-FFF2-40B4-BE49-F238E27FC236}">
                <a16:creationId xmlns:a16="http://schemas.microsoft.com/office/drawing/2014/main" id="{773F58D6-7130-BA30-E7ED-87E6833FD5E4}"/>
              </a:ext>
            </a:extLst>
          </p:cNvPr>
          <p:cNvGrpSpPr/>
          <p:nvPr/>
        </p:nvGrpSpPr>
        <p:grpSpPr>
          <a:xfrm>
            <a:off x="368489" y="1951630"/>
            <a:ext cx="4735773" cy="1106522"/>
            <a:chOff x="368489" y="1951630"/>
            <a:chExt cx="4735773" cy="1106522"/>
          </a:xfrm>
        </p:grpSpPr>
        <p:sp>
          <p:nvSpPr>
            <p:cNvPr id="5" name="Прямоугольник 4">
              <a:extLst>
                <a:ext uri="{FF2B5EF4-FFF2-40B4-BE49-F238E27FC236}">
                  <a16:creationId xmlns:a16="http://schemas.microsoft.com/office/drawing/2014/main" id="{2107CED7-B18D-0BD8-8356-0F88C556A5F8}"/>
                </a:ext>
              </a:extLst>
            </p:cNvPr>
            <p:cNvSpPr/>
            <p:nvPr/>
          </p:nvSpPr>
          <p:spPr>
            <a:xfrm>
              <a:off x="368489" y="1951630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5A2FB027-0F3E-3320-1ABA-8A30B936E9D7}"/>
                </a:ext>
              </a:extLst>
            </p:cNvPr>
            <p:cNvSpPr/>
            <p:nvPr/>
          </p:nvSpPr>
          <p:spPr>
            <a:xfrm>
              <a:off x="922163" y="2036654"/>
              <a:ext cx="3278141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Шотландцев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9" name="2">
            <a:extLst>
              <a:ext uri="{FF2B5EF4-FFF2-40B4-BE49-F238E27FC236}">
                <a16:creationId xmlns:a16="http://schemas.microsoft.com/office/drawing/2014/main" id="{21EFEBA3-361E-9D28-61B3-6601F7E1F8B9}"/>
              </a:ext>
            </a:extLst>
          </p:cNvPr>
          <p:cNvGrpSpPr/>
          <p:nvPr/>
        </p:nvGrpSpPr>
        <p:grpSpPr>
          <a:xfrm>
            <a:off x="368489" y="3643953"/>
            <a:ext cx="4735773" cy="1106522"/>
            <a:chOff x="368489" y="3643953"/>
            <a:chExt cx="4735773" cy="1106522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9EF09D1E-A1A8-CCB9-12AD-9D765D259908}"/>
                </a:ext>
              </a:extLst>
            </p:cNvPr>
            <p:cNvSpPr/>
            <p:nvPr/>
          </p:nvSpPr>
          <p:spPr>
            <a:xfrm>
              <a:off x="368489" y="3643953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E17F919A-9EC8-345A-7E66-D8A5868839DE}"/>
                </a:ext>
              </a:extLst>
            </p:cNvPr>
            <p:cNvSpPr/>
            <p:nvPr/>
          </p:nvSpPr>
          <p:spPr>
            <a:xfrm>
              <a:off x="1692884" y="3721387"/>
              <a:ext cx="2086983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Куршей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18" name="3">
            <a:extLst>
              <a:ext uri="{FF2B5EF4-FFF2-40B4-BE49-F238E27FC236}">
                <a16:creationId xmlns:a16="http://schemas.microsoft.com/office/drawing/2014/main" id="{5F364750-DCF6-0DCC-D34A-21F086B9D8B6}"/>
              </a:ext>
            </a:extLst>
          </p:cNvPr>
          <p:cNvGrpSpPr/>
          <p:nvPr/>
        </p:nvGrpSpPr>
        <p:grpSpPr>
          <a:xfrm>
            <a:off x="7014949" y="1967121"/>
            <a:ext cx="4735773" cy="1106522"/>
            <a:chOff x="7014949" y="1967121"/>
            <a:chExt cx="4735773" cy="1106522"/>
          </a:xfrm>
        </p:grpSpPr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ED907D9-C333-36AD-B111-6988E7807C09}"/>
                </a:ext>
              </a:extLst>
            </p:cNvPr>
            <p:cNvSpPr/>
            <p:nvPr/>
          </p:nvSpPr>
          <p:spPr>
            <a:xfrm>
              <a:off x="7014949" y="196712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1145D6D0-9FBA-2F23-B189-31942DAA4198}"/>
                </a:ext>
              </a:extLst>
            </p:cNvPr>
            <p:cNvSpPr/>
            <p:nvPr/>
          </p:nvSpPr>
          <p:spPr>
            <a:xfrm>
              <a:off x="8404773" y="2036653"/>
              <a:ext cx="1849930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Саксов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pic>
        <p:nvPicPr>
          <p:cNvPr id="15" name="3 неверный ответ" descr="крест, регулярный значок">
            <a:extLst>
              <a:ext uri="{FF2B5EF4-FFF2-40B4-BE49-F238E27FC236}">
                <a16:creationId xmlns:a16="http://schemas.microsoft.com/office/drawing/2014/main" id="{7063E369-6929-574A-31D9-600D04BAF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589" y="2126039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4">
            <a:extLst>
              <a:ext uri="{FF2B5EF4-FFF2-40B4-BE49-F238E27FC236}">
                <a16:creationId xmlns:a16="http://schemas.microsoft.com/office/drawing/2014/main" id="{4E706EDB-F046-EC66-CD36-F762C8962A1B}"/>
              </a:ext>
            </a:extLst>
          </p:cNvPr>
          <p:cNvGrpSpPr/>
          <p:nvPr/>
        </p:nvGrpSpPr>
        <p:grpSpPr>
          <a:xfrm>
            <a:off x="7014949" y="3603011"/>
            <a:ext cx="4735773" cy="1106522"/>
            <a:chOff x="7014949" y="3603011"/>
            <a:chExt cx="4735773" cy="1106522"/>
          </a:xfrm>
        </p:grpSpPr>
        <p:sp>
          <p:nvSpPr>
            <p:cNvPr id="12" name="Прямоугольник 11">
              <a:extLst>
                <a:ext uri="{FF2B5EF4-FFF2-40B4-BE49-F238E27FC236}">
                  <a16:creationId xmlns:a16="http://schemas.microsoft.com/office/drawing/2014/main" id="{3943FECB-93FB-BFAB-550A-84C03BECE8AF}"/>
                </a:ext>
              </a:extLst>
            </p:cNvPr>
            <p:cNvSpPr/>
            <p:nvPr/>
          </p:nvSpPr>
          <p:spPr>
            <a:xfrm>
              <a:off x="7014949" y="3603011"/>
              <a:ext cx="4735773" cy="1106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BF818EA2-699A-7104-E609-11212F260D61}"/>
                </a:ext>
              </a:extLst>
            </p:cNvPr>
            <p:cNvSpPr/>
            <p:nvPr/>
          </p:nvSpPr>
          <p:spPr>
            <a:xfrm>
              <a:off x="8339370" y="3716932"/>
              <a:ext cx="2123082" cy="76944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4400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Кельтов</a:t>
              </a:r>
              <a:endParaRPr lang="ru-RU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</p:grpSp>
      <p:grpSp>
        <p:nvGrpSpPr>
          <p:cNvPr id="20" name="Пояснение">
            <a:extLst>
              <a:ext uri="{FF2B5EF4-FFF2-40B4-BE49-F238E27FC236}">
                <a16:creationId xmlns:a16="http://schemas.microsoft.com/office/drawing/2014/main" id="{3817BBDB-9F36-F636-6AE0-9FAC46866B76}"/>
              </a:ext>
            </a:extLst>
          </p:cNvPr>
          <p:cNvGrpSpPr/>
          <p:nvPr/>
        </p:nvGrpSpPr>
        <p:grpSpPr>
          <a:xfrm>
            <a:off x="612467" y="5022376"/>
            <a:ext cx="9959842" cy="1576317"/>
            <a:chOff x="612467" y="5022376"/>
            <a:chExt cx="9959842" cy="1576317"/>
          </a:xfrm>
        </p:grpSpPr>
        <p:sp>
          <p:nvSpPr>
            <p:cNvPr id="7" name="Блок-схема: альтернативный процесс 6">
              <a:extLst>
                <a:ext uri="{FF2B5EF4-FFF2-40B4-BE49-F238E27FC236}">
                  <a16:creationId xmlns:a16="http://schemas.microsoft.com/office/drawing/2014/main" id="{916FB39A-A555-69CD-188B-F1AB25BA62FF}"/>
                </a:ext>
              </a:extLst>
            </p:cNvPr>
            <p:cNvSpPr/>
            <p:nvPr/>
          </p:nvSpPr>
          <p:spPr>
            <a:xfrm>
              <a:off x="716943" y="5022376"/>
              <a:ext cx="9750890" cy="1576317"/>
            </a:xfrm>
            <a:prstGeom prst="flowChartAlternateProcess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DA47ADAC-5393-EDD7-3A29-16F4E00F620C}"/>
                </a:ext>
              </a:extLst>
            </p:cNvPr>
            <p:cNvSpPr/>
            <p:nvPr/>
          </p:nvSpPr>
          <p:spPr>
            <a:xfrm>
              <a:off x="612467" y="5258842"/>
              <a:ext cx="9959842" cy="1077218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ru-RU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В жилах профессора текла кровь шотландцев и </a:t>
              </a:r>
              <a:r>
                <a:rPr lang="ru-RU" sz="3200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куршей</a:t>
              </a:r>
              <a:r>
                <a:rPr lang="ru-RU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</a:p>
            <a:p>
              <a:pPr algn="ctr"/>
              <a:r>
                <a:rPr lang="ru-RU" sz="32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– небольшого прусского племени</a:t>
              </a:r>
            </a:p>
          </p:txBody>
        </p:sp>
      </p:grpSp>
      <p:pic>
        <p:nvPicPr>
          <p:cNvPr id="2052" name="1 верный ответ" descr="галочка, Марк значок">
            <a:extLst>
              <a:ext uri="{FF2B5EF4-FFF2-40B4-BE49-F238E27FC236}">
                <a16:creationId xmlns:a16="http://schemas.microsoft.com/office/drawing/2014/main" id="{E1FC0019-9F28-73F9-DFBA-80EE4869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286" y="2082720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2 верный ответ" descr="галочка, Марк значок">
            <a:extLst>
              <a:ext uri="{FF2B5EF4-FFF2-40B4-BE49-F238E27FC236}">
                <a16:creationId xmlns:a16="http://schemas.microsoft.com/office/drawing/2014/main" id="{900A96F9-548C-F044-576F-423F82054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674" y="3836527"/>
            <a:ext cx="1009934" cy="100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4 неверный ответ" descr="крест, регулярный значок">
            <a:extLst>
              <a:ext uri="{FF2B5EF4-FFF2-40B4-BE49-F238E27FC236}">
                <a16:creationId xmlns:a16="http://schemas.microsoft.com/office/drawing/2014/main" id="{77DBA1E8-6CF5-9DAA-739C-FD8F42507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785" y="3675516"/>
            <a:ext cx="977871" cy="977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768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399</Words>
  <Application>Microsoft Office PowerPoint</Application>
  <PresentationFormat>Широкоэкранный</PresentationFormat>
  <Paragraphs>106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Марина Дубовицкая</dc:creator>
  <cp:lastModifiedBy>Марина Дубовицкая</cp:lastModifiedBy>
  <cp:revision>2</cp:revision>
  <dcterms:created xsi:type="dcterms:W3CDTF">2022-07-07T09:23:45Z</dcterms:created>
  <dcterms:modified xsi:type="dcterms:W3CDTF">2022-07-07T15:14:40Z</dcterms:modified>
</cp:coreProperties>
</file>